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81" r:id="rId9"/>
    <p:sldId id="263" r:id="rId10"/>
    <p:sldId id="264" r:id="rId11"/>
    <p:sldId id="265" r:id="rId12"/>
    <p:sldId id="266" r:id="rId13"/>
    <p:sldId id="280" r:id="rId14"/>
    <p:sldId id="267" r:id="rId15"/>
    <p:sldId id="268" r:id="rId16"/>
    <p:sldId id="269" r:id="rId17"/>
    <p:sldId id="270" r:id="rId18"/>
    <p:sldId id="271" r:id="rId19"/>
    <p:sldId id="272" r:id="rId20"/>
    <p:sldId id="275" r:id="rId21"/>
    <p:sldId id="273" r:id="rId22"/>
    <p:sldId id="276" r:id="rId23"/>
    <p:sldId id="277" r:id="rId24"/>
    <p:sldId id="278" r:id="rId25"/>
    <p:sldId id="279" r:id="rId2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E4CB"/>
          </a:solidFill>
        </a:fill>
      </a:tcStyle>
    </a:wholeTbl>
    <a:band2H>
      <a:tcTxStyle/>
      <a:tcStyle>
        <a:tcBdr/>
        <a:fill>
          <a:solidFill>
            <a:srgbClr val="FEF2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4E5"/>
          </a:solidFill>
        </a:fill>
      </a:tcStyle>
    </a:wholeTbl>
    <a:band2H>
      <a:tcTxStyle/>
      <a:tcStyle>
        <a:tcBdr/>
        <a:fill>
          <a:solidFill>
            <a:srgbClr val="E8F2F2"/>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5"/>
          </a:solidFill>
        </a:fill>
      </a:tcStyle>
    </a:wholeTbl>
    <a:band2H>
      <a:tcTxStyle/>
      <a:tcStyle>
        <a:tcBdr/>
        <a:fill>
          <a:solidFill>
            <a:srgbClr val="ECEAEB"/>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1" autoAdjust="0"/>
    <p:restoredTop sz="94660"/>
  </p:normalViewPr>
  <p:slideViewPr>
    <p:cSldViewPr snapToGrid="0">
      <p:cViewPr varScale="1">
        <p:scale>
          <a:sx n="67" d="100"/>
          <a:sy n="67" d="100"/>
        </p:scale>
        <p:origin x="56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0.17693500000000001"/>
          <c:y val="0.17693500000000001"/>
          <c:w val="0.64612999999999998"/>
          <c:h val="0.63363000000000003"/>
        </c:manualLayout>
      </c:layout>
      <c:pieChart>
        <c:varyColors val="0"/>
        <c:ser>
          <c:idx val="0"/>
          <c:order val="0"/>
          <c:tx>
            <c:strRef>
              <c:f>Sheet1!$A$2</c:f>
              <c:strCache>
                <c:ptCount val="1"/>
                <c:pt idx="0">
                  <c:v>Регион 1</c:v>
                </c:pt>
              </c:strCache>
            </c:strRef>
          </c:tx>
          <c:spPr>
            <a:solidFill>
              <a:schemeClr val="accent1"/>
            </a:solidFill>
            <a:ln w="6350" cap="flat">
              <a:solidFill>
                <a:srgbClr val="FFFFFF"/>
              </a:solidFill>
              <a:prstDash val="solid"/>
              <a:round/>
            </a:ln>
            <a:effectLst/>
          </c:spPr>
          <c:dPt>
            <c:idx val="0"/>
            <c:bubble3D val="0"/>
            <c:extLst>
              <c:ext xmlns:c16="http://schemas.microsoft.com/office/drawing/2014/chart" uri="{C3380CC4-5D6E-409C-BE32-E72D297353CC}">
                <c16:uniqueId val="{00000001-F461-4BA3-BA10-E3F4BD7AB0F1}"/>
              </c:ext>
            </c:extLst>
          </c:dPt>
          <c:dPt>
            <c:idx val="1"/>
            <c:bubble3D val="0"/>
            <c:spPr>
              <a:solidFill>
                <a:schemeClr val="accent2"/>
              </a:solidFill>
              <a:ln w="6350" cap="flat">
                <a:solidFill>
                  <a:srgbClr val="FFFFFF"/>
                </a:solidFill>
                <a:prstDash val="solid"/>
                <a:round/>
              </a:ln>
              <a:effectLst/>
            </c:spPr>
            <c:extLst>
              <c:ext xmlns:c16="http://schemas.microsoft.com/office/drawing/2014/chart" uri="{C3380CC4-5D6E-409C-BE32-E72D297353CC}">
                <c16:uniqueId val="{00000003-F461-4BA3-BA10-E3F4BD7AB0F1}"/>
              </c:ext>
            </c:extLst>
          </c:dPt>
          <c:dPt>
            <c:idx val="2"/>
            <c:bubble3D val="0"/>
            <c:spPr>
              <a:solidFill>
                <a:schemeClr val="accent3"/>
              </a:solidFill>
              <a:ln w="6350" cap="flat">
                <a:solidFill>
                  <a:srgbClr val="FFFFFF"/>
                </a:solidFill>
                <a:prstDash val="solid"/>
                <a:round/>
              </a:ln>
              <a:effectLst/>
            </c:spPr>
            <c:extLst>
              <c:ext xmlns:c16="http://schemas.microsoft.com/office/drawing/2014/chart" uri="{C3380CC4-5D6E-409C-BE32-E72D297353CC}">
                <c16:uniqueId val="{00000005-F461-4BA3-BA10-E3F4BD7AB0F1}"/>
              </c:ext>
            </c:extLst>
          </c:dPt>
          <c:dLbls>
            <c:dLbl>
              <c:idx val="0"/>
              <c:numFmt formatCode="#,##0%" sourceLinked="0"/>
              <c:spPr/>
              <c:txPr>
                <a:bodyPr/>
                <a:lstStyle/>
                <a:p>
                  <a:pPr>
                    <a:defRPr sz="1800" b="0" i="0" u="none" strike="noStrike">
                      <a:solidFill>
                        <a:srgbClr val="000000"/>
                      </a:solidFill>
                      <a:latin typeface="Gill Sans MT"/>
                    </a:defRPr>
                  </a:pPr>
                  <a:endParaRPr lang="ru-KZ"/>
                </a:p>
              </c:txPr>
              <c:dLblPos val="outEnd"/>
              <c:showLegendKey val="0"/>
              <c:showVal val="0"/>
              <c:showCatName val="0"/>
              <c:showSerName val="0"/>
              <c:showPercent val="1"/>
              <c:showBubbleSize val="0"/>
              <c:extLst>
                <c:ext xmlns:c16="http://schemas.microsoft.com/office/drawing/2014/chart" uri="{C3380CC4-5D6E-409C-BE32-E72D297353CC}">
                  <c16:uniqueId val="{00000001-F461-4BA3-BA10-E3F4BD7AB0F1}"/>
                </c:ext>
              </c:extLst>
            </c:dLbl>
            <c:dLbl>
              <c:idx val="1"/>
              <c:numFmt formatCode="#,##0%" sourceLinked="0"/>
              <c:spPr/>
              <c:txPr>
                <a:bodyPr/>
                <a:lstStyle/>
                <a:p>
                  <a:pPr>
                    <a:defRPr sz="1800" b="0" i="0" u="none" strike="noStrike">
                      <a:solidFill>
                        <a:srgbClr val="000000"/>
                      </a:solidFill>
                      <a:latin typeface="Gill Sans MT"/>
                    </a:defRPr>
                  </a:pPr>
                  <a:endParaRPr lang="ru-KZ"/>
                </a:p>
              </c:txPr>
              <c:dLblPos val="outEnd"/>
              <c:showLegendKey val="0"/>
              <c:showVal val="0"/>
              <c:showCatName val="0"/>
              <c:showSerName val="0"/>
              <c:showPercent val="1"/>
              <c:showBubbleSize val="0"/>
              <c:extLst>
                <c:ext xmlns:c16="http://schemas.microsoft.com/office/drawing/2014/chart" uri="{C3380CC4-5D6E-409C-BE32-E72D297353CC}">
                  <c16:uniqueId val="{00000003-F461-4BA3-BA10-E3F4BD7AB0F1}"/>
                </c:ext>
              </c:extLst>
            </c:dLbl>
            <c:dLbl>
              <c:idx val="2"/>
              <c:numFmt formatCode="#,##0%" sourceLinked="0"/>
              <c:spPr/>
              <c:txPr>
                <a:bodyPr/>
                <a:lstStyle/>
                <a:p>
                  <a:pPr>
                    <a:defRPr sz="1800" b="0" i="0" u="none" strike="noStrike">
                      <a:solidFill>
                        <a:srgbClr val="000000"/>
                      </a:solidFill>
                      <a:latin typeface="Gill Sans MT"/>
                    </a:defRPr>
                  </a:pPr>
                  <a:endParaRPr lang="ru-KZ"/>
                </a:p>
              </c:txPr>
              <c:dLblPos val="outEnd"/>
              <c:showLegendKey val="0"/>
              <c:showVal val="0"/>
              <c:showCatName val="0"/>
              <c:showSerName val="0"/>
              <c:showPercent val="1"/>
              <c:showBubbleSize val="0"/>
              <c:extLst>
                <c:ext xmlns:c16="http://schemas.microsoft.com/office/drawing/2014/chart" uri="{C3380CC4-5D6E-409C-BE32-E72D297353CC}">
                  <c16:uniqueId val="{00000005-F461-4BA3-BA10-E3F4BD7AB0F1}"/>
                </c:ext>
              </c:extLst>
            </c:dLbl>
            <c:numFmt formatCode="#,##0%" sourceLinked="0"/>
            <c:spPr>
              <a:noFill/>
              <a:ln>
                <a:noFill/>
              </a:ln>
              <a:effectLst/>
            </c:spPr>
            <c:txPr>
              <a:bodyPr/>
              <a:lstStyle/>
              <a:p>
                <a:pPr>
                  <a:defRPr sz="1800" b="0" i="0" u="none" strike="noStrike">
                    <a:solidFill>
                      <a:srgbClr val="000000"/>
                    </a:solidFill>
                    <a:latin typeface="Gill Sans MT"/>
                  </a:defRPr>
                </a:pPr>
                <a:endParaRPr lang="ru-KZ"/>
              </a:p>
            </c:txPr>
            <c:dLblPos val="outEnd"/>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Sheet1!$B$1:$D$1</c:f>
              <c:strCache>
                <c:ptCount val="3"/>
                <c:pt idx="0">
                  <c:v>Апрель</c:v>
                </c:pt>
                <c:pt idx="1">
                  <c:v>Май</c:v>
                </c:pt>
                <c:pt idx="2">
                  <c:v>Август</c:v>
                </c:pt>
              </c:strCache>
            </c:strRef>
          </c:cat>
          <c:val>
            <c:numRef>
              <c:f>Sheet1!$B$2:$D$2</c:f>
              <c:numCache>
                <c:formatCode>General</c:formatCode>
                <c:ptCount val="3"/>
                <c:pt idx="0">
                  <c:v>46</c:v>
                </c:pt>
                <c:pt idx="1">
                  <c:v>5</c:v>
                </c:pt>
                <c:pt idx="2">
                  <c:v>49</c:v>
                </c:pt>
              </c:numCache>
            </c:numRef>
          </c:val>
          <c:extLst>
            <c:ext xmlns:c16="http://schemas.microsoft.com/office/drawing/2014/chart" uri="{C3380CC4-5D6E-409C-BE32-E72D297353CC}">
              <c16:uniqueId val="{00000006-F461-4BA3-BA10-E3F4BD7AB0F1}"/>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ru-RU"/>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Регион 1</c:v>
                </c:pt>
              </c:strCache>
            </c:strRef>
          </c:tx>
          <c:spPr>
            <a:solidFill>
              <a:schemeClr val="accent1"/>
            </a:solidFill>
            <a:ln w="6350" cap="flat">
              <a:solidFill>
                <a:srgbClr val="FFFFFF"/>
              </a:solidFill>
              <a:prstDash val="solid"/>
              <a:round/>
            </a:ln>
            <a:effectLst/>
          </c:spPr>
          <c:dPt>
            <c:idx val="0"/>
            <c:bubble3D val="0"/>
            <c:extLst>
              <c:ext xmlns:c16="http://schemas.microsoft.com/office/drawing/2014/chart" uri="{C3380CC4-5D6E-409C-BE32-E72D297353CC}">
                <c16:uniqueId val="{00000001-0C75-4FDF-90DF-FCA22B975059}"/>
              </c:ext>
            </c:extLst>
          </c:dPt>
          <c:dPt>
            <c:idx val="1"/>
            <c:bubble3D val="0"/>
            <c:spPr>
              <a:solidFill>
                <a:schemeClr val="accent2"/>
              </a:solidFill>
              <a:ln w="6350" cap="flat">
                <a:solidFill>
                  <a:srgbClr val="FFFFFF"/>
                </a:solidFill>
                <a:prstDash val="solid"/>
                <a:round/>
              </a:ln>
              <a:effectLst/>
            </c:spPr>
            <c:extLst>
              <c:ext xmlns:c16="http://schemas.microsoft.com/office/drawing/2014/chart" uri="{C3380CC4-5D6E-409C-BE32-E72D297353CC}">
                <c16:uniqueId val="{00000003-0C75-4FDF-90DF-FCA22B975059}"/>
              </c:ext>
            </c:extLst>
          </c:dPt>
          <c:dLbls>
            <c:dLbl>
              <c:idx val="0"/>
              <c:numFmt formatCode="#,##0%" sourceLinked="0"/>
              <c:spPr/>
              <c:txPr>
                <a:bodyPr/>
                <a:lstStyle/>
                <a:p>
                  <a:pPr>
                    <a:defRPr sz="1800" b="0" i="0" u="none" strike="noStrike">
                      <a:solidFill>
                        <a:srgbClr val="000000"/>
                      </a:solidFill>
                      <a:latin typeface="Gill Sans MT"/>
                    </a:defRPr>
                  </a:pPr>
                  <a:endParaRPr lang="ru-KZ"/>
                </a:p>
              </c:txPr>
              <c:dLblPos val="ctr"/>
              <c:showLegendKey val="0"/>
              <c:showVal val="0"/>
              <c:showCatName val="0"/>
              <c:showSerName val="0"/>
              <c:showPercent val="1"/>
              <c:showBubbleSize val="0"/>
              <c:extLst>
                <c:ext xmlns:c16="http://schemas.microsoft.com/office/drawing/2014/chart" uri="{C3380CC4-5D6E-409C-BE32-E72D297353CC}">
                  <c16:uniqueId val="{00000001-0C75-4FDF-90DF-FCA22B975059}"/>
                </c:ext>
              </c:extLst>
            </c:dLbl>
            <c:dLbl>
              <c:idx val="1"/>
              <c:numFmt formatCode="#,##0%" sourceLinked="0"/>
              <c:spPr/>
              <c:txPr>
                <a:bodyPr/>
                <a:lstStyle/>
                <a:p>
                  <a:pPr>
                    <a:defRPr sz="1800" b="0" i="0" u="none" strike="noStrike">
                      <a:solidFill>
                        <a:srgbClr val="000000"/>
                      </a:solidFill>
                      <a:latin typeface="Gill Sans MT"/>
                    </a:defRPr>
                  </a:pPr>
                  <a:endParaRPr lang="ru-KZ"/>
                </a:p>
              </c:txPr>
              <c:dLblPos val="ctr"/>
              <c:showLegendKey val="0"/>
              <c:showVal val="0"/>
              <c:showCatName val="0"/>
              <c:showSerName val="0"/>
              <c:showPercent val="1"/>
              <c:showBubbleSize val="0"/>
              <c:extLst>
                <c:ext xmlns:c16="http://schemas.microsoft.com/office/drawing/2014/chart" uri="{C3380CC4-5D6E-409C-BE32-E72D297353CC}">
                  <c16:uniqueId val="{00000003-0C75-4FDF-90DF-FCA22B975059}"/>
                </c:ext>
              </c:extLst>
            </c:dLbl>
            <c:numFmt formatCode="#,##0%" sourceLinked="0"/>
            <c:spPr>
              <a:noFill/>
              <a:ln>
                <a:noFill/>
              </a:ln>
              <a:effectLst/>
            </c:spPr>
            <c:txPr>
              <a:bodyPr/>
              <a:lstStyle/>
              <a:p>
                <a:pPr>
                  <a:defRPr sz="1800" b="0" i="0" u="none" strike="noStrike">
                    <a:solidFill>
                      <a:srgbClr val="000000"/>
                    </a:solidFill>
                    <a:latin typeface="Gill Sans MT"/>
                  </a:defRPr>
                </a:pPr>
                <a:endParaRPr lang="ru-KZ"/>
              </a:p>
            </c:txPr>
            <c:dLblPos val="ct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Апрель</c:v>
                </c:pt>
                <c:pt idx="1">
                  <c:v>Сентябрь</c:v>
                </c:pt>
              </c:strCache>
            </c:strRef>
          </c:cat>
          <c:val>
            <c:numRef>
              <c:f>Sheet1!$B$2:$C$2</c:f>
              <c:numCache>
                <c:formatCode>General</c:formatCode>
                <c:ptCount val="2"/>
                <c:pt idx="0">
                  <c:v>23</c:v>
                </c:pt>
                <c:pt idx="1">
                  <c:v>77</c:v>
                </c:pt>
              </c:numCache>
            </c:numRef>
          </c:val>
          <c:extLst>
            <c:ext xmlns:c16="http://schemas.microsoft.com/office/drawing/2014/chart" uri="{C3380CC4-5D6E-409C-BE32-E72D297353CC}">
              <c16:uniqueId val="{00000004-0C75-4FDF-90DF-FCA22B975059}"/>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Лист1!$B$1</c:f>
              <c:strCache>
                <c:ptCount val="1"/>
                <c:pt idx="0">
                  <c:v>Virtrix shop</c:v>
                </c:pt>
              </c:strCache>
            </c:strRef>
          </c:tx>
          <c:spPr>
            <a:solidFill>
              <a:schemeClr val="accent1"/>
            </a:solidFill>
            <a:ln>
              <a:noFill/>
            </a:ln>
            <a:effectLst/>
          </c:spPr>
          <c:invertIfNegative val="0"/>
          <c:cat>
            <c:strRef>
              <c:f>Лист1!$A$2:$A$4</c:f>
              <c:strCache>
                <c:ptCount val="3"/>
                <c:pt idx="0">
                  <c:v>Regular cigarettes</c:v>
                </c:pt>
                <c:pt idx="1">
                  <c:v>Exlusive cigarettes</c:v>
                </c:pt>
                <c:pt idx="2">
                  <c:v>Tabacco</c:v>
                </c:pt>
              </c:strCache>
            </c:strRef>
          </c:cat>
          <c:val>
            <c:numRef>
              <c:f>Лист1!$B$2:$B$4</c:f>
              <c:numCache>
                <c:formatCode>General</c:formatCode>
                <c:ptCount val="3"/>
                <c:pt idx="0">
                  <c:v>340</c:v>
                </c:pt>
                <c:pt idx="1">
                  <c:v>750</c:v>
                </c:pt>
                <c:pt idx="2">
                  <c:v>2400</c:v>
                </c:pt>
              </c:numCache>
            </c:numRef>
          </c:val>
          <c:extLst>
            <c:ext xmlns:c16="http://schemas.microsoft.com/office/drawing/2014/chart" uri="{C3380CC4-5D6E-409C-BE32-E72D297353CC}">
              <c16:uniqueId val="{00000000-B8CC-47B2-B65B-93B5B57EE6A3}"/>
            </c:ext>
          </c:extLst>
        </c:ser>
        <c:ser>
          <c:idx val="1"/>
          <c:order val="1"/>
          <c:tx>
            <c:strRef>
              <c:f>Лист1!$C$1</c:f>
              <c:strCache>
                <c:ptCount val="1"/>
                <c:pt idx="0">
                  <c:v>regular shop</c:v>
                </c:pt>
              </c:strCache>
            </c:strRef>
          </c:tx>
          <c:spPr>
            <a:solidFill>
              <a:schemeClr val="accent2"/>
            </a:solidFill>
            <a:ln>
              <a:noFill/>
            </a:ln>
            <a:effectLst/>
          </c:spPr>
          <c:invertIfNegative val="0"/>
          <c:cat>
            <c:strRef>
              <c:f>Лист1!$A$2:$A$4</c:f>
              <c:strCache>
                <c:ptCount val="3"/>
                <c:pt idx="0">
                  <c:v>Regular cigarettes</c:v>
                </c:pt>
                <c:pt idx="1">
                  <c:v>Exlusive cigarettes</c:v>
                </c:pt>
                <c:pt idx="2">
                  <c:v>Tabacco</c:v>
                </c:pt>
              </c:strCache>
            </c:strRef>
          </c:cat>
          <c:val>
            <c:numRef>
              <c:f>Лист1!$C$2:$C$4</c:f>
              <c:numCache>
                <c:formatCode>General</c:formatCode>
                <c:ptCount val="3"/>
                <c:pt idx="0">
                  <c:v>380</c:v>
                </c:pt>
                <c:pt idx="1">
                  <c:v>1000</c:v>
                </c:pt>
                <c:pt idx="2">
                  <c:v>0</c:v>
                </c:pt>
              </c:numCache>
            </c:numRef>
          </c:val>
          <c:extLst>
            <c:ext xmlns:c16="http://schemas.microsoft.com/office/drawing/2014/chart" uri="{C3380CC4-5D6E-409C-BE32-E72D297353CC}">
              <c16:uniqueId val="{00000001-B8CC-47B2-B65B-93B5B57EE6A3}"/>
            </c:ext>
          </c:extLst>
        </c:ser>
        <c:ser>
          <c:idx val="2"/>
          <c:order val="2"/>
          <c:tx>
            <c:strRef>
              <c:f>Лист1!$D$1</c:f>
              <c:strCache>
                <c:ptCount val="1"/>
                <c:pt idx="0">
                  <c:v>wigwam</c:v>
                </c:pt>
              </c:strCache>
            </c:strRef>
          </c:tx>
          <c:spPr>
            <a:solidFill>
              <a:schemeClr val="accent3"/>
            </a:solidFill>
            <a:ln>
              <a:noFill/>
            </a:ln>
            <a:effectLst/>
          </c:spPr>
          <c:invertIfNegative val="0"/>
          <c:cat>
            <c:strRef>
              <c:f>Лист1!$A$2:$A$4</c:f>
              <c:strCache>
                <c:ptCount val="3"/>
                <c:pt idx="0">
                  <c:v>Regular cigarettes</c:v>
                </c:pt>
                <c:pt idx="1">
                  <c:v>Exlusive cigarettes</c:v>
                </c:pt>
                <c:pt idx="2">
                  <c:v>Tabacco</c:v>
                </c:pt>
              </c:strCache>
            </c:strRef>
          </c:cat>
          <c:val>
            <c:numRef>
              <c:f>Лист1!$D$2:$D$4</c:f>
              <c:numCache>
                <c:formatCode>General</c:formatCode>
                <c:ptCount val="3"/>
                <c:pt idx="0">
                  <c:v>400</c:v>
                </c:pt>
                <c:pt idx="1">
                  <c:v>800</c:v>
                </c:pt>
                <c:pt idx="2">
                  <c:v>2500</c:v>
                </c:pt>
              </c:numCache>
            </c:numRef>
          </c:val>
          <c:extLst>
            <c:ext xmlns:c16="http://schemas.microsoft.com/office/drawing/2014/chart" uri="{C3380CC4-5D6E-409C-BE32-E72D297353CC}">
              <c16:uniqueId val="{00000002-B8CC-47B2-B65B-93B5B57EE6A3}"/>
            </c:ext>
          </c:extLst>
        </c:ser>
        <c:dLbls>
          <c:showLegendKey val="0"/>
          <c:showVal val="0"/>
          <c:showCatName val="0"/>
          <c:showSerName val="0"/>
          <c:showPercent val="0"/>
          <c:showBubbleSize val="0"/>
        </c:dLbls>
        <c:gapWidth val="219"/>
        <c:overlap val="-27"/>
        <c:axId val="1581654128"/>
        <c:axId val="1579053936"/>
      </c:barChart>
      <c:catAx>
        <c:axId val="158165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ru-KZ"/>
          </a:p>
        </c:txPr>
        <c:crossAx val="1579053936"/>
        <c:crosses val="autoZero"/>
        <c:auto val="1"/>
        <c:lblAlgn val="ctr"/>
        <c:lblOffset val="100"/>
        <c:noMultiLvlLbl val="0"/>
      </c:catAx>
      <c:valAx>
        <c:axId val="157905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KZ"/>
          </a:p>
        </c:txPr>
        <c:crossAx val="1581654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ru-KZ"/>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K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Gill Sans MT"/>
      </a:defRPr>
    </a:lvl1pPr>
    <a:lvl2pPr indent="228600" defTabSz="457200" latinLnBrk="0">
      <a:defRPr sz="1200">
        <a:latin typeface="+mn-lt"/>
        <a:ea typeface="+mn-ea"/>
        <a:cs typeface="+mn-cs"/>
        <a:sym typeface="Gill Sans MT"/>
      </a:defRPr>
    </a:lvl2pPr>
    <a:lvl3pPr indent="457200" defTabSz="457200" latinLnBrk="0">
      <a:defRPr sz="1200">
        <a:latin typeface="+mn-lt"/>
        <a:ea typeface="+mn-ea"/>
        <a:cs typeface="+mn-cs"/>
        <a:sym typeface="Gill Sans MT"/>
      </a:defRPr>
    </a:lvl3pPr>
    <a:lvl4pPr indent="685800" defTabSz="457200" latinLnBrk="0">
      <a:defRPr sz="1200">
        <a:latin typeface="+mn-lt"/>
        <a:ea typeface="+mn-ea"/>
        <a:cs typeface="+mn-cs"/>
        <a:sym typeface="Gill Sans MT"/>
      </a:defRPr>
    </a:lvl4pPr>
    <a:lvl5pPr indent="914400" defTabSz="457200" latinLnBrk="0">
      <a:defRPr sz="1200">
        <a:latin typeface="+mn-lt"/>
        <a:ea typeface="+mn-ea"/>
        <a:cs typeface="+mn-cs"/>
        <a:sym typeface="Gill Sans MT"/>
      </a:defRPr>
    </a:lvl5pPr>
    <a:lvl6pPr indent="1143000" defTabSz="457200" latinLnBrk="0">
      <a:defRPr sz="1200">
        <a:latin typeface="+mn-lt"/>
        <a:ea typeface="+mn-ea"/>
        <a:cs typeface="+mn-cs"/>
        <a:sym typeface="Gill Sans MT"/>
      </a:defRPr>
    </a:lvl6pPr>
    <a:lvl7pPr indent="1371600" defTabSz="457200" latinLnBrk="0">
      <a:defRPr sz="1200">
        <a:latin typeface="+mn-lt"/>
        <a:ea typeface="+mn-ea"/>
        <a:cs typeface="+mn-cs"/>
        <a:sym typeface="Gill Sans MT"/>
      </a:defRPr>
    </a:lvl7pPr>
    <a:lvl8pPr indent="1600200" defTabSz="457200" latinLnBrk="0">
      <a:defRPr sz="1200">
        <a:latin typeface="+mn-lt"/>
        <a:ea typeface="+mn-ea"/>
        <a:cs typeface="+mn-cs"/>
        <a:sym typeface="Gill Sans MT"/>
      </a:defRPr>
    </a:lvl8pPr>
    <a:lvl9pPr indent="1828800" defTabSz="457200" latinLnBrk="0">
      <a:defRPr sz="1200">
        <a:latin typeface="+mn-lt"/>
        <a:ea typeface="+mn-ea"/>
        <a:cs typeface="+mn-cs"/>
        <a:sym typeface="Gill Sans MT"/>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Титульный слайд">
    <p:bg>
      <p:bgPr>
        <a:solidFill>
          <a:schemeClr val="accent1"/>
        </a:solidFill>
        <a:effectLst/>
      </p:bgPr>
    </p:bg>
    <p:spTree>
      <p:nvGrpSpPr>
        <p:cNvPr id="1" name=""/>
        <p:cNvGrpSpPr/>
        <p:nvPr/>
      </p:nvGrpSpPr>
      <p:grpSpPr>
        <a:xfrm>
          <a:off x="0" y="0"/>
          <a:ext cx="0" cy="0"/>
          <a:chOff x="0" y="0"/>
          <a:chExt cx="0" cy="0"/>
        </a:xfrm>
      </p:grpSpPr>
      <p:sp>
        <p:nvSpPr>
          <p:cNvPr id="13" name="scalloped circleFreeform 6"/>
          <p:cNvSpPr/>
          <p:nvPr/>
        </p:nvSpPr>
        <p:spPr>
          <a:xfrm>
            <a:off x="3557015" y="630936"/>
            <a:ext cx="5235576" cy="52292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1010" y="20"/>
                </a:lnTo>
                <a:lnTo>
                  <a:pt x="11213" y="72"/>
                </a:lnTo>
                <a:lnTo>
                  <a:pt x="11409" y="151"/>
                </a:lnTo>
                <a:lnTo>
                  <a:pt x="11612" y="249"/>
                </a:lnTo>
                <a:lnTo>
                  <a:pt x="11802" y="361"/>
                </a:lnTo>
                <a:lnTo>
                  <a:pt x="11999" y="479"/>
                </a:lnTo>
                <a:lnTo>
                  <a:pt x="12392" y="689"/>
                </a:lnTo>
                <a:lnTo>
                  <a:pt x="12581" y="767"/>
                </a:lnTo>
                <a:lnTo>
                  <a:pt x="12791" y="820"/>
                </a:lnTo>
                <a:lnTo>
                  <a:pt x="12994" y="846"/>
                </a:lnTo>
                <a:lnTo>
                  <a:pt x="13210" y="846"/>
                </a:lnTo>
                <a:lnTo>
                  <a:pt x="13433" y="833"/>
                </a:lnTo>
                <a:lnTo>
                  <a:pt x="13656" y="807"/>
                </a:lnTo>
                <a:lnTo>
                  <a:pt x="13878" y="774"/>
                </a:lnTo>
                <a:lnTo>
                  <a:pt x="14101" y="748"/>
                </a:lnTo>
                <a:lnTo>
                  <a:pt x="14324" y="728"/>
                </a:lnTo>
                <a:lnTo>
                  <a:pt x="14533" y="734"/>
                </a:lnTo>
                <a:lnTo>
                  <a:pt x="14736" y="761"/>
                </a:lnTo>
                <a:lnTo>
                  <a:pt x="14933" y="820"/>
                </a:lnTo>
                <a:lnTo>
                  <a:pt x="15096" y="905"/>
                </a:lnTo>
                <a:lnTo>
                  <a:pt x="15254" y="1016"/>
                </a:lnTo>
                <a:lnTo>
                  <a:pt x="15391" y="1148"/>
                </a:lnTo>
                <a:lnTo>
                  <a:pt x="15529" y="1298"/>
                </a:lnTo>
                <a:lnTo>
                  <a:pt x="15653" y="1456"/>
                </a:lnTo>
                <a:lnTo>
                  <a:pt x="15902" y="1784"/>
                </a:lnTo>
                <a:lnTo>
                  <a:pt x="16026" y="1941"/>
                </a:lnTo>
                <a:lnTo>
                  <a:pt x="16157" y="2092"/>
                </a:lnTo>
                <a:lnTo>
                  <a:pt x="16308" y="2223"/>
                </a:lnTo>
                <a:lnTo>
                  <a:pt x="16452" y="2341"/>
                </a:lnTo>
                <a:lnTo>
                  <a:pt x="16616" y="2433"/>
                </a:lnTo>
                <a:lnTo>
                  <a:pt x="16793" y="2511"/>
                </a:lnTo>
                <a:lnTo>
                  <a:pt x="16983" y="2577"/>
                </a:lnTo>
                <a:lnTo>
                  <a:pt x="17179" y="2636"/>
                </a:lnTo>
                <a:lnTo>
                  <a:pt x="17376" y="2689"/>
                </a:lnTo>
                <a:lnTo>
                  <a:pt x="17579" y="2741"/>
                </a:lnTo>
                <a:lnTo>
                  <a:pt x="17769" y="2800"/>
                </a:lnTo>
                <a:lnTo>
                  <a:pt x="17959" y="2866"/>
                </a:lnTo>
                <a:lnTo>
                  <a:pt x="18135" y="2944"/>
                </a:lnTo>
                <a:lnTo>
                  <a:pt x="18293" y="3043"/>
                </a:lnTo>
                <a:lnTo>
                  <a:pt x="18437" y="3161"/>
                </a:lnTo>
                <a:lnTo>
                  <a:pt x="18555" y="3305"/>
                </a:lnTo>
                <a:lnTo>
                  <a:pt x="18653" y="3462"/>
                </a:lnTo>
                <a:lnTo>
                  <a:pt x="18731" y="3639"/>
                </a:lnTo>
                <a:lnTo>
                  <a:pt x="18797" y="3830"/>
                </a:lnTo>
                <a:lnTo>
                  <a:pt x="18856" y="4020"/>
                </a:lnTo>
                <a:lnTo>
                  <a:pt x="18908" y="4223"/>
                </a:lnTo>
                <a:lnTo>
                  <a:pt x="18961" y="4420"/>
                </a:lnTo>
                <a:lnTo>
                  <a:pt x="19020" y="4616"/>
                </a:lnTo>
                <a:lnTo>
                  <a:pt x="19085" y="4807"/>
                </a:lnTo>
                <a:lnTo>
                  <a:pt x="19164" y="4984"/>
                </a:lnTo>
                <a:lnTo>
                  <a:pt x="19255" y="5148"/>
                </a:lnTo>
                <a:lnTo>
                  <a:pt x="19373" y="5292"/>
                </a:lnTo>
                <a:lnTo>
                  <a:pt x="19504" y="5443"/>
                </a:lnTo>
                <a:lnTo>
                  <a:pt x="19655" y="5574"/>
                </a:lnTo>
                <a:lnTo>
                  <a:pt x="19812" y="5698"/>
                </a:lnTo>
                <a:lnTo>
                  <a:pt x="19982" y="5823"/>
                </a:lnTo>
                <a:lnTo>
                  <a:pt x="20146" y="5948"/>
                </a:lnTo>
                <a:lnTo>
                  <a:pt x="20303" y="6072"/>
                </a:lnTo>
                <a:lnTo>
                  <a:pt x="20454" y="6210"/>
                </a:lnTo>
                <a:lnTo>
                  <a:pt x="20585" y="6348"/>
                </a:lnTo>
                <a:lnTo>
                  <a:pt x="20696" y="6505"/>
                </a:lnTo>
                <a:lnTo>
                  <a:pt x="20781" y="6669"/>
                </a:lnTo>
                <a:lnTo>
                  <a:pt x="20840" y="6866"/>
                </a:lnTo>
                <a:lnTo>
                  <a:pt x="20866" y="7069"/>
                </a:lnTo>
                <a:lnTo>
                  <a:pt x="20873" y="7279"/>
                </a:lnTo>
                <a:lnTo>
                  <a:pt x="20853" y="7502"/>
                </a:lnTo>
                <a:lnTo>
                  <a:pt x="20827" y="7725"/>
                </a:lnTo>
                <a:lnTo>
                  <a:pt x="20794" y="7948"/>
                </a:lnTo>
                <a:lnTo>
                  <a:pt x="20768" y="8170"/>
                </a:lnTo>
                <a:lnTo>
                  <a:pt x="20755" y="8393"/>
                </a:lnTo>
                <a:lnTo>
                  <a:pt x="20755" y="8610"/>
                </a:lnTo>
                <a:lnTo>
                  <a:pt x="20781" y="8813"/>
                </a:lnTo>
                <a:lnTo>
                  <a:pt x="20834" y="9016"/>
                </a:lnTo>
                <a:lnTo>
                  <a:pt x="20912" y="9207"/>
                </a:lnTo>
                <a:lnTo>
                  <a:pt x="21122" y="9600"/>
                </a:lnTo>
                <a:lnTo>
                  <a:pt x="21240" y="9797"/>
                </a:lnTo>
                <a:lnTo>
                  <a:pt x="21351" y="9987"/>
                </a:lnTo>
                <a:lnTo>
                  <a:pt x="21449" y="10190"/>
                </a:lnTo>
                <a:lnTo>
                  <a:pt x="21528" y="10387"/>
                </a:lnTo>
                <a:lnTo>
                  <a:pt x="21580" y="10590"/>
                </a:lnTo>
                <a:lnTo>
                  <a:pt x="21600" y="10800"/>
                </a:lnTo>
                <a:lnTo>
                  <a:pt x="21580" y="11010"/>
                </a:lnTo>
                <a:lnTo>
                  <a:pt x="21528" y="11213"/>
                </a:lnTo>
                <a:lnTo>
                  <a:pt x="21449" y="11410"/>
                </a:lnTo>
                <a:lnTo>
                  <a:pt x="21351" y="11613"/>
                </a:lnTo>
                <a:lnTo>
                  <a:pt x="21240" y="11803"/>
                </a:lnTo>
                <a:lnTo>
                  <a:pt x="21122" y="12000"/>
                </a:lnTo>
                <a:lnTo>
                  <a:pt x="20912" y="12393"/>
                </a:lnTo>
                <a:lnTo>
                  <a:pt x="20834" y="12584"/>
                </a:lnTo>
                <a:lnTo>
                  <a:pt x="20781" y="12787"/>
                </a:lnTo>
                <a:lnTo>
                  <a:pt x="20755" y="12990"/>
                </a:lnTo>
                <a:lnTo>
                  <a:pt x="20755" y="13207"/>
                </a:lnTo>
                <a:lnTo>
                  <a:pt x="20768" y="13430"/>
                </a:lnTo>
                <a:lnTo>
                  <a:pt x="20794" y="13652"/>
                </a:lnTo>
                <a:lnTo>
                  <a:pt x="20827" y="13875"/>
                </a:lnTo>
                <a:lnTo>
                  <a:pt x="20853" y="14098"/>
                </a:lnTo>
                <a:lnTo>
                  <a:pt x="20873" y="14321"/>
                </a:lnTo>
                <a:lnTo>
                  <a:pt x="20866" y="14531"/>
                </a:lnTo>
                <a:lnTo>
                  <a:pt x="20840" y="14734"/>
                </a:lnTo>
                <a:lnTo>
                  <a:pt x="20781" y="14931"/>
                </a:lnTo>
                <a:lnTo>
                  <a:pt x="20696" y="15095"/>
                </a:lnTo>
                <a:lnTo>
                  <a:pt x="20585" y="15252"/>
                </a:lnTo>
                <a:lnTo>
                  <a:pt x="20454" y="15390"/>
                </a:lnTo>
                <a:lnTo>
                  <a:pt x="20303" y="15528"/>
                </a:lnTo>
                <a:lnTo>
                  <a:pt x="20146" y="15652"/>
                </a:lnTo>
                <a:lnTo>
                  <a:pt x="19982" y="15777"/>
                </a:lnTo>
                <a:lnTo>
                  <a:pt x="19812" y="15902"/>
                </a:lnTo>
                <a:lnTo>
                  <a:pt x="19655" y="16026"/>
                </a:lnTo>
                <a:lnTo>
                  <a:pt x="19504" y="16157"/>
                </a:lnTo>
                <a:lnTo>
                  <a:pt x="19373" y="16308"/>
                </a:lnTo>
                <a:lnTo>
                  <a:pt x="19255" y="16452"/>
                </a:lnTo>
                <a:lnTo>
                  <a:pt x="19164" y="16616"/>
                </a:lnTo>
                <a:lnTo>
                  <a:pt x="19085" y="16793"/>
                </a:lnTo>
                <a:lnTo>
                  <a:pt x="19020" y="16984"/>
                </a:lnTo>
                <a:lnTo>
                  <a:pt x="18961" y="17180"/>
                </a:lnTo>
                <a:lnTo>
                  <a:pt x="18908" y="17377"/>
                </a:lnTo>
                <a:lnTo>
                  <a:pt x="18856" y="17580"/>
                </a:lnTo>
                <a:lnTo>
                  <a:pt x="18797" y="17770"/>
                </a:lnTo>
                <a:lnTo>
                  <a:pt x="18731" y="17961"/>
                </a:lnTo>
                <a:lnTo>
                  <a:pt x="18653" y="18138"/>
                </a:lnTo>
                <a:lnTo>
                  <a:pt x="18555" y="18295"/>
                </a:lnTo>
                <a:lnTo>
                  <a:pt x="18437" y="18439"/>
                </a:lnTo>
                <a:lnTo>
                  <a:pt x="18293" y="18557"/>
                </a:lnTo>
                <a:lnTo>
                  <a:pt x="18135" y="18656"/>
                </a:lnTo>
                <a:lnTo>
                  <a:pt x="17959" y="18734"/>
                </a:lnTo>
                <a:lnTo>
                  <a:pt x="17769" y="18800"/>
                </a:lnTo>
                <a:lnTo>
                  <a:pt x="17579" y="18859"/>
                </a:lnTo>
                <a:lnTo>
                  <a:pt x="17376" y="18911"/>
                </a:lnTo>
                <a:lnTo>
                  <a:pt x="17179" y="18964"/>
                </a:lnTo>
                <a:lnTo>
                  <a:pt x="16983" y="19023"/>
                </a:lnTo>
                <a:lnTo>
                  <a:pt x="16793" y="19089"/>
                </a:lnTo>
                <a:lnTo>
                  <a:pt x="16616" y="19167"/>
                </a:lnTo>
                <a:lnTo>
                  <a:pt x="16452" y="19259"/>
                </a:lnTo>
                <a:lnTo>
                  <a:pt x="16308" y="19377"/>
                </a:lnTo>
                <a:lnTo>
                  <a:pt x="16157" y="19508"/>
                </a:lnTo>
                <a:lnTo>
                  <a:pt x="16026" y="19659"/>
                </a:lnTo>
                <a:lnTo>
                  <a:pt x="15902" y="19816"/>
                </a:lnTo>
                <a:lnTo>
                  <a:pt x="15653" y="20144"/>
                </a:lnTo>
                <a:lnTo>
                  <a:pt x="15529" y="20302"/>
                </a:lnTo>
                <a:lnTo>
                  <a:pt x="15391" y="20452"/>
                </a:lnTo>
                <a:lnTo>
                  <a:pt x="15254" y="20584"/>
                </a:lnTo>
                <a:lnTo>
                  <a:pt x="15096" y="20695"/>
                </a:lnTo>
                <a:lnTo>
                  <a:pt x="14933" y="20780"/>
                </a:lnTo>
                <a:lnTo>
                  <a:pt x="14736" y="20839"/>
                </a:lnTo>
                <a:lnTo>
                  <a:pt x="14533" y="20866"/>
                </a:lnTo>
                <a:lnTo>
                  <a:pt x="14324" y="20872"/>
                </a:lnTo>
                <a:lnTo>
                  <a:pt x="14101" y="20852"/>
                </a:lnTo>
                <a:lnTo>
                  <a:pt x="13878" y="20826"/>
                </a:lnTo>
                <a:lnTo>
                  <a:pt x="13656" y="20793"/>
                </a:lnTo>
                <a:lnTo>
                  <a:pt x="13433" y="20767"/>
                </a:lnTo>
                <a:lnTo>
                  <a:pt x="13210" y="20754"/>
                </a:lnTo>
                <a:lnTo>
                  <a:pt x="12994" y="20754"/>
                </a:lnTo>
                <a:lnTo>
                  <a:pt x="12791" y="20780"/>
                </a:lnTo>
                <a:lnTo>
                  <a:pt x="12581" y="20833"/>
                </a:lnTo>
                <a:lnTo>
                  <a:pt x="12392" y="20911"/>
                </a:lnTo>
                <a:lnTo>
                  <a:pt x="11999" y="21121"/>
                </a:lnTo>
                <a:lnTo>
                  <a:pt x="11802" y="21239"/>
                </a:lnTo>
                <a:lnTo>
                  <a:pt x="11612" y="21351"/>
                </a:lnTo>
                <a:lnTo>
                  <a:pt x="11409" y="21449"/>
                </a:lnTo>
                <a:lnTo>
                  <a:pt x="11213" y="21528"/>
                </a:lnTo>
                <a:lnTo>
                  <a:pt x="11010" y="21580"/>
                </a:lnTo>
                <a:lnTo>
                  <a:pt x="10800" y="21600"/>
                </a:lnTo>
                <a:lnTo>
                  <a:pt x="10590" y="21580"/>
                </a:lnTo>
                <a:lnTo>
                  <a:pt x="10387" y="21528"/>
                </a:lnTo>
                <a:lnTo>
                  <a:pt x="10191" y="21449"/>
                </a:lnTo>
                <a:lnTo>
                  <a:pt x="9988" y="21351"/>
                </a:lnTo>
                <a:lnTo>
                  <a:pt x="9798" y="21239"/>
                </a:lnTo>
                <a:lnTo>
                  <a:pt x="9601" y="21121"/>
                </a:lnTo>
                <a:lnTo>
                  <a:pt x="9208" y="20911"/>
                </a:lnTo>
                <a:lnTo>
                  <a:pt x="9012" y="20833"/>
                </a:lnTo>
                <a:lnTo>
                  <a:pt x="8809" y="20780"/>
                </a:lnTo>
                <a:lnTo>
                  <a:pt x="8606" y="20754"/>
                </a:lnTo>
                <a:lnTo>
                  <a:pt x="8390" y="20754"/>
                </a:lnTo>
                <a:lnTo>
                  <a:pt x="8167" y="20767"/>
                </a:lnTo>
                <a:lnTo>
                  <a:pt x="7944" y="20793"/>
                </a:lnTo>
                <a:lnTo>
                  <a:pt x="7722" y="20826"/>
                </a:lnTo>
                <a:lnTo>
                  <a:pt x="7499" y="20852"/>
                </a:lnTo>
                <a:lnTo>
                  <a:pt x="7276" y="20872"/>
                </a:lnTo>
                <a:lnTo>
                  <a:pt x="7067" y="20866"/>
                </a:lnTo>
                <a:lnTo>
                  <a:pt x="6864" y="20839"/>
                </a:lnTo>
                <a:lnTo>
                  <a:pt x="6667" y="20780"/>
                </a:lnTo>
                <a:lnTo>
                  <a:pt x="6504" y="20695"/>
                </a:lnTo>
                <a:lnTo>
                  <a:pt x="6346" y="20584"/>
                </a:lnTo>
                <a:lnTo>
                  <a:pt x="6209" y="20452"/>
                </a:lnTo>
                <a:lnTo>
                  <a:pt x="6071" y="20302"/>
                </a:lnTo>
                <a:lnTo>
                  <a:pt x="5947" y="20144"/>
                </a:lnTo>
                <a:lnTo>
                  <a:pt x="5698" y="19816"/>
                </a:lnTo>
                <a:lnTo>
                  <a:pt x="5574" y="19659"/>
                </a:lnTo>
                <a:lnTo>
                  <a:pt x="5443" y="19508"/>
                </a:lnTo>
                <a:lnTo>
                  <a:pt x="5292" y="19377"/>
                </a:lnTo>
                <a:lnTo>
                  <a:pt x="5148" y="19259"/>
                </a:lnTo>
                <a:lnTo>
                  <a:pt x="4984" y="19167"/>
                </a:lnTo>
                <a:lnTo>
                  <a:pt x="4807" y="19089"/>
                </a:lnTo>
                <a:lnTo>
                  <a:pt x="4617" y="19023"/>
                </a:lnTo>
                <a:lnTo>
                  <a:pt x="4421" y="18964"/>
                </a:lnTo>
                <a:lnTo>
                  <a:pt x="4224" y="18911"/>
                </a:lnTo>
                <a:lnTo>
                  <a:pt x="4021" y="18859"/>
                </a:lnTo>
                <a:lnTo>
                  <a:pt x="3831" y="18800"/>
                </a:lnTo>
                <a:lnTo>
                  <a:pt x="3641" y="18734"/>
                </a:lnTo>
                <a:lnTo>
                  <a:pt x="3465" y="18656"/>
                </a:lnTo>
                <a:lnTo>
                  <a:pt x="3307" y="18557"/>
                </a:lnTo>
                <a:lnTo>
                  <a:pt x="3163" y="18439"/>
                </a:lnTo>
                <a:lnTo>
                  <a:pt x="3045" y="18295"/>
                </a:lnTo>
                <a:lnTo>
                  <a:pt x="2947" y="18138"/>
                </a:lnTo>
                <a:lnTo>
                  <a:pt x="2869" y="17961"/>
                </a:lnTo>
                <a:lnTo>
                  <a:pt x="2803" y="17770"/>
                </a:lnTo>
                <a:lnTo>
                  <a:pt x="2744" y="17580"/>
                </a:lnTo>
                <a:lnTo>
                  <a:pt x="2692" y="17377"/>
                </a:lnTo>
                <a:lnTo>
                  <a:pt x="2639" y="17180"/>
                </a:lnTo>
                <a:lnTo>
                  <a:pt x="2580" y="16984"/>
                </a:lnTo>
                <a:lnTo>
                  <a:pt x="2515" y="16793"/>
                </a:lnTo>
                <a:lnTo>
                  <a:pt x="2436" y="16616"/>
                </a:lnTo>
                <a:lnTo>
                  <a:pt x="2345" y="16452"/>
                </a:lnTo>
                <a:lnTo>
                  <a:pt x="2227" y="16308"/>
                </a:lnTo>
                <a:lnTo>
                  <a:pt x="2096" y="16157"/>
                </a:lnTo>
                <a:lnTo>
                  <a:pt x="1945" y="16026"/>
                </a:lnTo>
                <a:lnTo>
                  <a:pt x="1454" y="15652"/>
                </a:lnTo>
                <a:lnTo>
                  <a:pt x="1297" y="15528"/>
                </a:lnTo>
                <a:lnTo>
                  <a:pt x="1146" y="15390"/>
                </a:lnTo>
                <a:lnTo>
                  <a:pt x="1015" y="15252"/>
                </a:lnTo>
                <a:lnTo>
                  <a:pt x="904" y="15095"/>
                </a:lnTo>
                <a:lnTo>
                  <a:pt x="819" y="14931"/>
                </a:lnTo>
                <a:lnTo>
                  <a:pt x="760" y="14734"/>
                </a:lnTo>
                <a:lnTo>
                  <a:pt x="734" y="14531"/>
                </a:lnTo>
                <a:lnTo>
                  <a:pt x="727" y="14321"/>
                </a:lnTo>
                <a:lnTo>
                  <a:pt x="747" y="14098"/>
                </a:lnTo>
                <a:lnTo>
                  <a:pt x="773" y="13875"/>
                </a:lnTo>
                <a:lnTo>
                  <a:pt x="806" y="13652"/>
                </a:lnTo>
                <a:lnTo>
                  <a:pt x="832" y="13430"/>
                </a:lnTo>
                <a:lnTo>
                  <a:pt x="845" y="13207"/>
                </a:lnTo>
                <a:lnTo>
                  <a:pt x="845" y="12990"/>
                </a:lnTo>
                <a:lnTo>
                  <a:pt x="819" y="12787"/>
                </a:lnTo>
                <a:lnTo>
                  <a:pt x="766" y="12584"/>
                </a:lnTo>
                <a:lnTo>
                  <a:pt x="688" y="12393"/>
                </a:lnTo>
                <a:lnTo>
                  <a:pt x="589" y="12197"/>
                </a:lnTo>
                <a:lnTo>
                  <a:pt x="478" y="12000"/>
                </a:lnTo>
                <a:lnTo>
                  <a:pt x="360" y="11803"/>
                </a:lnTo>
                <a:lnTo>
                  <a:pt x="249" y="11613"/>
                </a:lnTo>
                <a:lnTo>
                  <a:pt x="151" y="11410"/>
                </a:lnTo>
                <a:lnTo>
                  <a:pt x="72" y="11213"/>
                </a:lnTo>
                <a:lnTo>
                  <a:pt x="20" y="11010"/>
                </a:lnTo>
                <a:lnTo>
                  <a:pt x="0" y="10800"/>
                </a:lnTo>
                <a:lnTo>
                  <a:pt x="20" y="10590"/>
                </a:lnTo>
                <a:lnTo>
                  <a:pt x="72" y="10387"/>
                </a:lnTo>
                <a:lnTo>
                  <a:pt x="151" y="10190"/>
                </a:lnTo>
                <a:lnTo>
                  <a:pt x="249" y="9987"/>
                </a:lnTo>
                <a:lnTo>
                  <a:pt x="360" y="9797"/>
                </a:lnTo>
                <a:lnTo>
                  <a:pt x="478" y="9600"/>
                </a:lnTo>
                <a:lnTo>
                  <a:pt x="589" y="9403"/>
                </a:lnTo>
                <a:lnTo>
                  <a:pt x="688" y="9207"/>
                </a:lnTo>
                <a:lnTo>
                  <a:pt x="766" y="9016"/>
                </a:lnTo>
                <a:lnTo>
                  <a:pt x="819" y="8813"/>
                </a:lnTo>
                <a:lnTo>
                  <a:pt x="845" y="8610"/>
                </a:lnTo>
                <a:lnTo>
                  <a:pt x="845" y="8393"/>
                </a:lnTo>
                <a:lnTo>
                  <a:pt x="832" y="8170"/>
                </a:lnTo>
                <a:lnTo>
                  <a:pt x="806" y="7948"/>
                </a:lnTo>
                <a:lnTo>
                  <a:pt x="773" y="7725"/>
                </a:lnTo>
                <a:lnTo>
                  <a:pt x="747" y="7502"/>
                </a:lnTo>
                <a:lnTo>
                  <a:pt x="727" y="7279"/>
                </a:lnTo>
                <a:lnTo>
                  <a:pt x="734" y="7069"/>
                </a:lnTo>
                <a:lnTo>
                  <a:pt x="760" y="6866"/>
                </a:lnTo>
                <a:lnTo>
                  <a:pt x="819" y="6669"/>
                </a:lnTo>
                <a:lnTo>
                  <a:pt x="904" y="6505"/>
                </a:lnTo>
                <a:lnTo>
                  <a:pt x="1015" y="6348"/>
                </a:lnTo>
                <a:lnTo>
                  <a:pt x="1146" y="6210"/>
                </a:lnTo>
                <a:lnTo>
                  <a:pt x="1297" y="6072"/>
                </a:lnTo>
                <a:lnTo>
                  <a:pt x="1454" y="5948"/>
                </a:lnTo>
                <a:lnTo>
                  <a:pt x="1945" y="5574"/>
                </a:lnTo>
                <a:lnTo>
                  <a:pt x="2096" y="5443"/>
                </a:lnTo>
                <a:lnTo>
                  <a:pt x="2227" y="5292"/>
                </a:lnTo>
                <a:lnTo>
                  <a:pt x="2345" y="5148"/>
                </a:lnTo>
                <a:lnTo>
                  <a:pt x="2436" y="4984"/>
                </a:lnTo>
                <a:lnTo>
                  <a:pt x="2515" y="4807"/>
                </a:lnTo>
                <a:lnTo>
                  <a:pt x="2580" y="4616"/>
                </a:lnTo>
                <a:lnTo>
                  <a:pt x="2639" y="4420"/>
                </a:lnTo>
                <a:lnTo>
                  <a:pt x="2692" y="4223"/>
                </a:lnTo>
                <a:lnTo>
                  <a:pt x="2744" y="4020"/>
                </a:lnTo>
                <a:lnTo>
                  <a:pt x="2803" y="3830"/>
                </a:lnTo>
                <a:lnTo>
                  <a:pt x="2869" y="3639"/>
                </a:lnTo>
                <a:lnTo>
                  <a:pt x="2947" y="3462"/>
                </a:lnTo>
                <a:lnTo>
                  <a:pt x="3045" y="3305"/>
                </a:lnTo>
                <a:lnTo>
                  <a:pt x="3163" y="3161"/>
                </a:lnTo>
                <a:lnTo>
                  <a:pt x="3307" y="3043"/>
                </a:lnTo>
                <a:lnTo>
                  <a:pt x="3465" y="2944"/>
                </a:lnTo>
                <a:lnTo>
                  <a:pt x="3641" y="2866"/>
                </a:lnTo>
                <a:lnTo>
                  <a:pt x="3831" y="2800"/>
                </a:lnTo>
                <a:lnTo>
                  <a:pt x="4021" y="2741"/>
                </a:lnTo>
                <a:lnTo>
                  <a:pt x="4224" y="2689"/>
                </a:lnTo>
                <a:lnTo>
                  <a:pt x="4421" y="2636"/>
                </a:lnTo>
                <a:lnTo>
                  <a:pt x="4617" y="2577"/>
                </a:lnTo>
                <a:lnTo>
                  <a:pt x="4807" y="2511"/>
                </a:lnTo>
                <a:lnTo>
                  <a:pt x="4984" y="2433"/>
                </a:lnTo>
                <a:lnTo>
                  <a:pt x="5148" y="2341"/>
                </a:lnTo>
                <a:lnTo>
                  <a:pt x="5292" y="2223"/>
                </a:lnTo>
                <a:lnTo>
                  <a:pt x="5443" y="2092"/>
                </a:lnTo>
                <a:lnTo>
                  <a:pt x="5574" y="1941"/>
                </a:lnTo>
                <a:lnTo>
                  <a:pt x="5698" y="1784"/>
                </a:lnTo>
                <a:lnTo>
                  <a:pt x="5947" y="1456"/>
                </a:lnTo>
                <a:lnTo>
                  <a:pt x="6071" y="1298"/>
                </a:lnTo>
                <a:lnTo>
                  <a:pt x="6209" y="1148"/>
                </a:lnTo>
                <a:lnTo>
                  <a:pt x="6346" y="1016"/>
                </a:lnTo>
                <a:lnTo>
                  <a:pt x="6504" y="905"/>
                </a:lnTo>
                <a:lnTo>
                  <a:pt x="6667" y="820"/>
                </a:lnTo>
                <a:lnTo>
                  <a:pt x="6864" y="761"/>
                </a:lnTo>
                <a:lnTo>
                  <a:pt x="7067" y="734"/>
                </a:lnTo>
                <a:lnTo>
                  <a:pt x="7276" y="728"/>
                </a:lnTo>
                <a:lnTo>
                  <a:pt x="7499" y="748"/>
                </a:lnTo>
                <a:lnTo>
                  <a:pt x="7722" y="774"/>
                </a:lnTo>
                <a:lnTo>
                  <a:pt x="7944" y="807"/>
                </a:lnTo>
                <a:lnTo>
                  <a:pt x="8167" y="833"/>
                </a:lnTo>
                <a:lnTo>
                  <a:pt x="8390" y="846"/>
                </a:lnTo>
                <a:lnTo>
                  <a:pt x="8606" y="846"/>
                </a:lnTo>
                <a:lnTo>
                  <a:pt x="8809" y="820"/>
                </a:lnTo>
                <a:lnTo>
                  <a:pt x="9012" y="767"/>
                </a:lnTo>
                <a:lnTo>
                  <a:pt x="9208" y="689"/>
                </a:lnTo>
                <a:lnTo>
                  <a:pt x="9601" y="479"/>
                </a:lnTo>
                <a:lnTo>
                  <a:pt x="9798" y="361"/>
                </a:lnTo>
                <a:lnTo>
                  <a:pt x="9988" y="249"/>
                </a:lnTo>
                <a:lnTo>
                  <a:pt x="10191" y="151"/>
                </a:lnTo>
                <a:lnTo>
                  <a:pt x="10387" y="72"/>
                </a:lnTo>
                <a:lnTo>
                  <a:pt x="10590" y="20"/>
                </a:lnTo>
                <a:lnTo>
                  <a:pt x="10800" y="0"/>
                </a:lnTo>
                <a:close/>
              </a:path>
            </a:pathLst>
          </a:custGeom>
          <a:solidFill>
            <a:srgbClr val="F3F3F2"/>
          </a:solidFill>
          <a:ln w="12700">
            <a:miter lim="400000"/>
          </a:ln>
        </p:spPr>
        <p:txBody>
          <a:bodyPr lIns="45719" rIns="45719"/>
          <a:lstStyle/>
          <a:p>
            <a:endParaRPr/>
          </a:p>
        </p:txBody>
      </p:sp>
      <p:sp>
        <p:nvSpPr>
          <p:cNvPr id="14" name="Текст заголовка"/>
          <p:cNvSpPr txBox="1">
            <a:spLocks noGrp="1"/>
          </p:cNvSpPr>
          <p:nvPr>
            <p:ph type="title"/>
          </p:nvPr>
        </p:nvSpPr>
        <p:spPr>
          <a:xfrm>
            <a:off x="1078523" y="1098387"/>
            <a:ext cx="10318419" cy="4394989"/>
          </a:xfrm>
          <a:prstGeom prst="rect">
            <a:avLst/>
          </a:prstGeom>
        </p:spPr>
        <p:txBody>
          <a:bodyPr anchor="ctr"/>
          <a:lstStyle>
            <a:lvl1pPr algn="ctr">
              <a:defRPr sz="10000" spc="800"/>
            </a:lvl1pPr>
          </a:lstStyle>
          <a:p>
            <a:r>
              <a:t>Текст заголовка</a:t>
            </a:r>
          </a:p>
        </p:txBody>
      </p:sp>
      <p:sp>
        <p:nvSpPr>
          <p:cNvPr id="15" name="Уровень текста 1…"/>
          <p:cNvSpPr txBox="1">
            <a:spLocks noGrp="1"/>
          </p:cNvSpPr>
          <p:nvPr>
            <p:ph type="body" sz="quarter" idx="1"/>
          </p:nvPr>
        </p:nvSpPr>
        <p:spPr>
          <a:xfrm>
            <a:off x="2215045" y="5979195"/>
            <a:ext cx="8045374" cy="742280"/>
          </a:xfrm>
          <a:prstGeom prst="rect">
            <a:avLst/>
          </a:prstGeom>
        </p:spPr>
        <p:txBody>
          <a:bodyPr/>
          <a:lstStyle>
            <a:lvl1pPr marL="0" indent="0" algn="ctr">
              <a:lnSpc>
                <a:spcPct val="100000"/>
              </a:lnSpc>
              <a:buClrTx/>
              <a:buSzTx/>
              <a:buFontTx/>
              <a:buNone/>
              <a:defRPr b="1" cap="all" spc="400">
                <a:solidFill>
                  <a:srgbClr val="2A1A00"/>
                </a:solidFill>
              </a:defRPr>
            </a:lvl1pPr>
            <a:lvl2pPr marL="0" indent="457200" algn="ctr">
              <a:lnSpc>
                <a:spcPct val="100000"/>
              </a:lnSpc>
              <a:buClrTx/>
              <a:buSzTx/>
              <a:buFontTx/>
              <a:buNone/>
              <a:defRPr b="1" cap="all" spc="400">
                <a:solidFill>
                  <a:srgbClr val="2A1A00"/>
                </a:solidFill>
              </a:defRPr>
            </a:lvl2pPr>
            <a:lvl3pPr marL="0" indent="914400" algn="ctr">
              <a:lnSpc>
                <a:spcPct val="100000"/>
              </a:lnSpc>
              <a:buClrTx/>
              <a:buSzTx/>
              <a:buFontTx/>
              <a:buNone/>
              <a:defRPr b="1" cap="all" spc="400">
                <a:solidFill>
                  <a:srgbClr val="2A1A00"/>
                </a:solidFill>
              </a:defRPr>
            </a:lvl3pPr>
            <a:lvl4pPr marL="0" indent="1371600" algn="ctr">
              <a:lnSpc>
                <a:spcPct val="100000"/>
              </a:lnSpc>
              <a:buClrTx/>
              <a:buSzTx/>
              <a:buFontTx/>
              <a:buNone/>
              <a:defRPr b="1" cap="all" spc="400">
                <a:solidFill>
                  <a:srgbClr val="2A1A00"/>
                </a:solidFill>
              </a:defRPr>
            </a:lvl4pPr>
            <a:lvl5pPr marL="0" indent="1828800" algn="ctr">
              <a:lnSpc>
                <a:spcPct val="100000"/>
              </a:lnSpc>
              <a:buClrTx/>
              <a:buSzTx/>
              <a:buFontTx/>
              <a:buNone/>
              <a:defRPr b="1" cap="all" spc="400">
                <a:solidFill>
                  <a:srgbClr val="2A1A00"/>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6" name="left edge borderRectangle 12"/>
          <p:cNvSpPr/>
          <p:nvPr/>
        </p:nvSpPr>
        <p:spPr>
          <a:xfrm>
            <a:off x="0" y="0"/>
            <a:ext cx="283464" cy="6858000"/>
          </a:xfrm>
          <a:prstGeom prst="rect">
            <a:avLst/>
          </a:prstGeom>
          <a:solidFill>
            <a:srgbClr val="2A1A00"/>
          </a:solidFill>
          <a:ln w="12700">
            <a:miter lim="400000"/>
          </a:ln>
        </p:spPr>
        <p:txBody>
          <a:bodyPr lIns="45719" rIns="45719"/>
          <a:lstStyle/>
          <a:p>
            <a:endParaRPr/>
          </a:p>
        </p:txBody>
      </p:sp>
      <p:sp>
        <p:nvSpPr>
          <p:cNvPr id="17" name="Номер слайда"/>
          <p:cNvSpPr txBox="1">
            <a:spLocks noGrp="1"/>
          </p:cNvSpPr>
          <p:nvPr>
            <p:ph type="sldNum" sz="quarter" idx="2"/>
          </p:nvPr>
        </p:nvSpPr>
        <p:spPr>
          <a:xfrm>
            <a:off x="11123285" y="6413957"/>
            <a:ext cx="273656" cy="269241"/>
          </a:xfrm>
          <a:prstGeom prst="rect">
            <a:avLst/>
          </a:prstGeom>
        </p:spPr>
        <p:txBody>
          <a:bodyPr/>
          <a:lstStyle>
            <a:lvl1pPr>
              <a:defRPr>
                <a:solidFill>
                  <a:srgbClr val="895E04"/>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Рисунок с подписью">
    <p:spTree>
      <p:nvGrpSpPr>
        <p:cNvPr id="1" name=""/>
        <p:cNvGrpSpPr/>
        <p:nvPr/>
      </p:nvGrpSpPr>
      <p:grpSpPr>
        <a:xfrm>
          <a:off x="0" y="0"/>
          <a:ext cx="0" cy="0"/>
          <a:chOff x="0" y="0"/>
          <a:chExt cx="0" cy="0"/>
        </a:xfrm>
      </p:grpSpPr>
      <p:sp>
        <p:nvSpPr>
          <p:cNvPr id="102" name="Picture Placeholder 2"/>
          <p:cNvSpPr>
            <a:spLocks noGrp="1"/>
          </p:cNvSpPr>
          <p:nvPr>
            <p:ph type="pic" idx="13"/>
          </p:nvPr>
        </p:nvSpPr>
        <p:spPr>
          <a:xfrm>
            <a:off x="283463" y="0"/>
            <a:ext cx="7355587" cy="6858000"/>
          </a:xfrm>
          <a:prstGeom prst="rect">
            <a:avLst/>
          </a:prstGeom>
        </p:spPr>
        <p:txBody>
          <a:bodyPr lIns="91439" rIns="91439">
            <a:noAutofit/>
          </a:bodyPr>
          <a:lstStyle/>
          <a:p>
            <a:endParaRPr/>
          </a:p>
        </p:txBody>
      </p:sp>
      <p:sp>
        <p:nvSpPr>
          <p:cNvPr id="103" name="right scallop background shapeFreeform 11"/>
          <p:cNvSpPr/>
          <p:nvPr/>
        </p:nvSpPr>
        <p:spPr>
          <a:xfrm>
            <a:off x="7389811" y="0"/>
            <a:ext cx="480218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21" y="21390"/>
                </a:lnTo>
                <a:lnTo>
                  <a:pt x="57" y="21215"/>
                </a:lnTo>
                <a:lnTo>
                  <a:pt x="100" y="21050"/>
                </a:lnTo>
                <a:lnTo>
                  <a:pt x="243" y="20780"/>
                </a:lnTo>
                <a:lnTo>
                  <a:pt x="328" y="20665"/>
                </a:lnTo>
                <a:lnTo>
                  <a:pt x="493" y="20435"/>
                </a:lnTo>
                <a:lnTo>
                  <a:pt x="571" y="20310"/>
                </a:lnTo>
                <a:lnTo>
                  <a:pt x="643" y="20180"/>
                </a:lnTo>
                <a:lnTo>
                  <a:pt x="707" y="20035"/>
                </a:lnTo>
                <a:lnTo>
                  <a:pt x="757" y="19880"/>
                </a:lnTo>
                <a:lnTo>
                  <a:pt x="793" y="19690"/>
                </a:lnTo>
                <a:lnTo>
                  <a:pt x="807" y="19475"/>
                </a:lnTo>
                <a:lnTo>
                  <a:pt x="793" y="19255"/>
                </a:lnTo>
                <a:lnTo>
                  <a:pt x="757" y="19075"/>
                </a:lnTo>
                <a:lnTo>
                  <a:pt x="707" y="18910"/>
                </a:lnTo>
                <a:lnTo>
                  <a:pt x="643" y="18760"/>
                </a:lnTo>
                <a:lnTo>
                  <a:pt x="571" y="18630"/>
                </a:lnTo>
                <a:lnTo>
                  <a:pt x="486" y="18510"/>
                </a:lnTo>
                <a:lnTo>
                  <a:pt x="400" y="18395"/>
                </a:lnTo>
                <a:lnTo>
                  <a:pt x="314" y="18275"/>
                </a:lnTo>
                <a:lnTo>
                  <a:pt x="236" y="18150"/>
                </a:lnTo>
                <a:lnTo>
                  <a:pt x="157" y="18020"/>
                </a:lnTo>
                <a:lnTo>
                  <a:pt x="93" y="17875"/>
                </a:lnTo>
                <a:lnTo>
                  <a:pt x="50" y="17710"/>
                </a:lnTo>
                <a:lnTo>
                  <a:pt x="7" y="17520"/>
                </a:lnTo>
                <a:lnTo>
                  <a:pt x="0" y="17305"/>
                </a:lnTo>
                <a:lnTo>
                  <a:pt x="7" y="17090"/>
                </a:lnTo>
                <a:lnTo>
                  <a:pt x="50" y="16900"/>
                </a:lnTo>
                <a:lnTo>
                  <a:pt x="93" y="16735"/>
                </a:lnTo>
                <a:lnTo>
                  <a:pt x="157" y="16595"/>
                </a:lnTo>
                <a:lnTo>
                  <a:pt x="236" y="16460"/>
                </a:lnTo>
                <a:lnTo>
                  <a:pt x="314" y="16335"/>
                </a:lnTo>
                <a:lnTo>
                  <a:pt x="400" y="16220"/>
                </a:lnTo>
                <a:lnTo>
                  <a:pt x="486" y="16110"/>
                </a:lnTo>
                <a:lnTo>
                  <a:pt x="571" y="15985"/>
                </a:lnTo>
                <a:lnTo>
                  <a:pt x="643" y="15855"/>
                </a:lnTo>
                <a:lnTo>
                  <a:pt x="707" y="15710"/>
                </a:lnTo>
                <a:lnTo>
                  <a:pt x="757" y="15545"/>
                </a:lnTo>
                <a:lnTo>
                  <a:pt x="793" y="15355"/>
                </a:lnTo>
                <a:lnTo>
                  <a:pt x="807" y="15140"/>
                </a:lnTo>
                <a:lnTo>
                  <a:pt x="793" y="14925"/>
                </a:lnTo>
                <a:lnTo>
                  <a:pt x="757" y="14735"/>
                </a:lnTo>
                <a:lnTo>
                  <a:pt x="707" y="14570"/>
                </a:lnTo>
                <a:lnTo>
                  <a:pt x="643" y="14425"/>
                </a:lnTo>
                <a:lnTo>
                  <a:pt x="571" y="14290"/>
                </a:lnTo>
                <a:lnTo>
                  <a:pt x="486" y="14170"/>
                </a:lnTo>
                <a:lnTo>
                  <a:pt x="314" y="13935"/>
                </a:lnTo>
                <a:lnTo>
                  <a:pt x="236" y="13815"/>
                </a:lnTo>
                <a:lnTo>
                  <a:pt x="157" y="13680"/>
                </a:lnTo>
                <a:lnTo>
                  <a:pt x="93" y="13535"/>
                </a:lnTo>
                <a:lnTo>
                  <a:pt x="50" y="13370"/>
                </a:lnTo>
                <a:lnTo>
                  <a:pt x="7" y="13185"/>
                </a:lnTo>
                <a:lnTo>
                  <a:pt x="0" y="12965"/>
                </a:lnTo>
                <a:lnTo>
                  <a:pt x="7" y="12750"/>
                </a:lnTo>
                <a:lnTo>
                  <a:pt x="50" y="12560"/>
                </a:lnTo>
                <a:lnTo>
                  <a:pt x="93" y="12395"/>
                </a:lnTo>
                <a:lnTo>
                  <a:pt x="157" y="12255"/>
                </a:lnTo>
                <a:lnTo>
                  <a:pt x="236" y="12120"/>
                </a:lnTo>
                <a:lnTo>
                  <a:pt x="314" y="12005"/>
                </a:lnTo>
                <a:lnTo>
                  <a:pt x="486" y="11770"/>
                </a:lnTo>
                <a:lnTo>
                  <a:pt x="571" y="11645"/>
                </a:lnTo>
                <a:lnTo>
                  <a:pt x="643" y="11515"/>
                </a:lnTo>
                <a:lnTo>
                  <a:pt x="707" y="11370"/>
                </a:lnTo>
                <a:lnTo>
                  <a:pt x="757" y="11205"/>
                </a:lnTo>
                <a:lnTo>
                  <a:pt x="793" y="11015"/>
                </a:lnTo>
                <a:lnTo>
                  <a:pt x="807" y="10795"/>
                </a:lnTo>
                <a:lnTo>
                  <a:pt x="793" y="10585"/>
                </a:lnTo>
                <a:lnTo>
                  <a:pt x="757" y="10395"/>
                </a:lnTo>
                <a:lnTo>
                  <a:pt x="707" y="10230"/>
                </a:lnTo>
                <a:lnTo>
                  <a:pt x="643" y="10085"/>
                </a:lnTo>
                <a:lnTo>
                  <a:pt x="571" y="9955"/>
                </a:lnTo>
                <a:lnTo>
                  <a:pt x="486" y="9830"/>
                </a:lnTo>
                <a:lnTo>
                  <a:pt x="400" y="9715"/>
                </a:lnTo>
                <a:lnTo>
                  <a:pt x="314" y="9595"/>
                </a:lnTo>
                <a:lnTo>
                  <a:pt x="236" y="9480"/>
                </a:lnTo>
                <a:lnTo>
                  <a:pt x="157" y="9345"/>
                </a:lnTo>
                <a:lnTo>
                  <a:pt x="93" y="9205"/>
                </a:lnTo>
                <a:lnTo>
                  <a:pt x="50" y="9035"/>
                </a:lnTo>
                <a:lnTo>
                  <a:pt x="7" y="8850"/>
                </a:lnTo>
                <a:lnTo>
                  <a:pt x="0" y="8635"/>
                </a:lnTo>
                <a:lnTo>
                  <a:pt x="7" y="8415"/>
                </a:lnTo>
                <a:lnTo>
                  <a:pt x="50" y="8230"/>
                </a:lnTo>
                <a:lnTo>
                  <a:pt x="93" y="8065"/>
                </a:lnTo>
                <a:lnTo>
                  <a:pt x="157" y="7915"/>
                </a:lnTo>
                <a:lnTo>
                  <a:pt x="236" y="7785"/>
                </a:lnTo>
                <a:lnTo>
                  <a:pt x="314" y="7665"/>
                </a:lnTo>
                <a:lnTo>
                  <a:pt x="400" y="7545"/>
                </a:lnTo>
                <a:lnTo>
                  <a:pt x="486" y="7430"/>
                </a:lnTo>
                <a:lnTo>
                  <a:pt x="571" y="7305"/>
                </a:lnTo>
                <a:lnTo>
                  <a:pt x="643" y="7175"/>
                </a:lnTo>
                <a:lnTo>
                  <a:pt x="707" y="7030"/>
                </a:lnTo>
                <a:lnTo>
                  <a:pt x="757" y="6865"/>
                </a:lnTo>
                <a:lnTo>
                  <a:pt x="793" y="6675"/>
                </a:lnTo>
                <a:lnTo>
                  <a:pt x="807" y="6460"/>
                </a:lnTo>
                <a:lnTo>
                  <a:pt x="793" y="6245"/>
                </a:lnTo>
                <a:lnTo>
                  <a:pt x="757" y="6055"/>
                </a:lnTo>
                <a:lnTo>
                  <a:pt x="707" y="5890"/>
                </a:lnTo>
                <a:lnTo>
                  <a:pt x="643" y="5745"/>
                </a:lnTo>
                <a:lnTo>
                  <a:pt x="571" y="5615"/>
                </a:lnTo>
                <a:lnTo>
                  <a:pt x="486" y="5490"/>
                </a:lnTo>
                <a:lnTo>
                  <a:pt x="400" y="5380"/>
                </a:lnTo>
                <a:lnTo>
                  <a:pt x="314" y="5265"/>
                </a:lnTo>
                <a:lnTo>
                  <a:pt x="236" y="5140"/>
                </a:lnTo>
                <a:lnTo>
                  <a:pt x="157" y="5005"/>
                </a:lnTo>
                <a:lnTo>
                  <a:pt x="93" y="4865"/>
                </a:lnTo>
                <a:lnTo>
                  <a:pt x="50" y="4700"/>
                </a:lnTo>
                <a:lnTo>
                  <a:pt x="7" y="4510"/>
                </a:lnTo>
                <a:lnTo>
                  <a:pt x="0" y="4295"/>
                </a:lnTo>
                <a:lnTo>
                  <a:pt x="7" y="4080"/>
                </a:lnTo>
                <a:lnTo>
                  <a:pt x="50" y="3890"/>
                </a:lnTo>
                <a:lnTo>
                  <a:pt x="93" y="3725"/>
                </a:lnTo>
                <a:lnTo>
                  <a:pt x="157" y="3580"/>
                </a:lnTo>
                <a:lnTo>
                  <a:pt x="236" y="3450"/>
                </a:lnTo>
                <a:lnTo>
                  <a:pt x="314" y="3325"/>
                </a:lnTo>
                <a:lnTo>
                  <a:pt x="400" y="3205"/>
                </a:lnTo>
                <a:lnTo>
                  <a:pt x="486" y="3090"/>
                </a:lnTo>
                <a:lnTo>
                  <a:pt x="571" y="2970"/>
                </a:lnTo>
                <a:lnTo>
                  <a:pt x="643" y="2840"/>
                </a:lnTo>
                <a:lnTo>
                  <a:pt x="707" y="2690"/>
                </a:lnTo>
                <a:lnTo>
                  <a:pt x="757" y="2525"/>
                </a:lnTo>
                <a:lnTo>
                  <a:pt x="793" y="2345"/>
                </a:lnTo>
                <a:lnTo>
                  <a:pt x="807" y="2120"/>
                </a:lnTo>
                <a:lnTo>
                  <a:pt x="793" y="1910"/>
                </a:lnTo>
                <a:lnTo>
                  <a:pt x="757" y="1720"/>
                </a:lnTo>
                <a:lnTo>
                  <a:pt x="707" y="1565"/>
                </a:lnTo>
                <a:lnTo>
                  <a:pt x="643" y="1420"/>
                </a:lnTo>
                <a:lnTo>
                  <a:pt x="571" y="1290"/>
                </a:lnTo>
                <a:lnTo>
                  <a:pt x="493" y="1165"/>
                </a:lnTo>
                <a:lnTo>
                  <a:pt x="328" y="935"/>
                </a:lnTo>
                <a:lnTo>
                  <a:pt x="243" y="820"/>
                </a:lnTo>
                <a:lnTo>
                  <a:pt x="100" y="550"/>
                </a:lnTo>
                <a:lnTo>
                  <a:pt x="57" y="385"/>
                </a:lnTo>
                <a:lnTo>
                  <a:pt x="21" y="210"/>
                </a:lnTo>
                <a:lnTo>
                  <a:pt x="0" y="0"/>
                </a:lnTo>
                <a:close/>
              </a:path>
            </a:pathLst>
          </a:custGeom>
          <a:solidFill>
            <a:srgbClr val="2A1A00"/>
          </a:solidFill>
          <a:ln w="12700">
            <a:miter lim="400000"/>
          </a:ln>
        </p:spPr>
        <p:txBody>
          <a:bodyPr lIns="45719" rIns="45719"/>
          <a:lstStyle/>
          <a:p>
            <a:endParaRPr/>
          </a:p>
        </p:txBody>
      </p:sp>
      <p:sp>
        <p:nvSpPr>
          <p:cNvPr id="104" name="left edge borderRectangle 11"/>
          <p:cNvSpPr/>
          <p:nvPr/>
        </p:nvSpPr>
        <p:spPr>
          <a:xfrm>
            <a:off x="0" y="0"/>
            <a:ext cx="283464" cy="6858000"/>
          </a:xfrm>
          <a:prstGeom prst="rect">
            <a:avLst/>
          </a:prstGeom>
          <a:solidFill>
            <a:schemeClr val="accent1"/>
          </a:solidFill>
          <a:ln w="12700">
            <a:miter lim="400000"/>
          </a:ln>
        </p:spPr>
        <p:txBody>
          <a:bodyPr lIns="45719" rIns="45719"/>
          <a:lstStyle/>
          <a:p>
            <a:endParaRPr/>
          </a:p>
        </p:txBody>
      </p:sp>
      <p:sp>
        <p:nvSpPr>
          <p:cNvPr id="105" name="Текст заголовка"/>
          <p:cNvSpPr txBox="1">
            <a:spLocks noGrp="1"/>
          </p:cNvSpPr>
          <p:nvPr>
            <p:ph type="title"/>
          </p:nvPr>
        </p:nvSpPr>
        <p:spPr>
          <a:xfrm>
            <a:off x="8337883" y="457200"/>
            <a:ext cx="3092118" cy="1196670"/>
          </a:xfrm>
          <a:prstGeom prst="rect">
            <a:avLst/>
          </a:prstGeom>
        </p:spPr>
        <p:txBody>
          <a:bodyPr anchor="b"/>
          <a:lstStyle>
            <a:lvl1pPr>
              <a:lnSpc>
                <a:spcPct val="100000"/>
              </a:lnSpc>
              <a:defRPr sz="1900" b="1" spc="300">
                <a:solidFill>
                  <a:schemeClr val="accent1"/>
                </a:solidFill>
                <a:latin typeface="+mn-lt"/>
                <a:ea typeface="+mn-ea"/>
                <a:cs typeface="+mn-cs"/>
                <a:sym typeface="Gill Sans MT"/>
              </a:defRPr>
            </a:lvl1pPr>
          </a:lstStyle>
          <a:p>
            <a:r>
              <a:t>Текст заголовка</a:t>
            </a:r>
          </a:p>
        </p:txBody>
      </p:sp>
      <p:sp>
        <p:nvSpPr>
          <p:cNvPr id="106" name="Уровень текста 1…"/>
          <p:cNvSpPr txBox="1">
            <a:spLocks noGrp="1"/>
          </p:cNvSpPr>
          <p:nvPr>
            <p:ph type="body" sz="quarter" idx="1"/>
          </p:nvPr>
        </p:nvSpPr>
        <p:spPr>
          <a:xfrm>
            <a:off x="8337883" y="1741335"/>
            <a:ext cx="3092118" cy="4164165"/>
          </a:xfrm>
          <a:prstGeom prst="rect">
            <a:avLst/>
          </a:prstGeom>
        </p:spPr>
        <p:txBody>
          <a:bodyPr/>
          <a:lstStyle>
            <a:lvl1pPr marL="0" indent="0">
              <a:lnSpc>
                <a:spcPct val="120000"/>
              </a:lnSpc>
              <a:spcBef>
                <a:spcPts val="1200"/>
              </a:spcBef>
              <a:buClrTx/>
              <a:buSzTx/>
              <a:buFontTx/>
              <a:buNone/>
              <a:defRPr sz="1600">
                <a:solidFill>
                  <a:srgbClr val="F3F3F2"/>
                </a:solidFill>
              </a:defRPr>
            </a:lvl1pPr>
            <a:lvl2pPr marL="0" indent="457200">
              <a:lnSpc>
                <a:spcPct val="120000"/>
              </a:lnSpc>
              <a:spcBef>
                <a:spcPts val="1200"/>
              </a:spcBef>
              <a:buClrTx/>
              <a:buSzTx/>
              <a:buFontTx/>
              <a:buNone/>
              <a:defRPr sz="1600">
                <a:solidFill>
                  <a:srgbClr val="F3F3F2"/>
                </a:solidFill>
              </a:defRPr>
            </a:lvl2pPr>
            <a:lvl3pPr marL="0" indent="914400">
              <a:lnSpc>
                <a:spcPct val="120000"/>
              </a:lnSpc>
              <a:spcBef>
                <a:spcPts val="1200"/>
              </a:spcBef>
              <a:buClrTx/>
              <a:buSzTx/>
              <a:buFontTx/>
              <a:buNone/>
              <a:defRPr sz="1600">
                <a:solidFill>
                  <a:srgbClr val="F3F3F2"/>
                </a:solidFill>
              </a:defRPr>
            </a:lvl3pPr>
            <a:lvl4pPr marL="0" indent="1371600">
              <a:lnSpc>
                <a:spcPct val="120000"/>
              </a:lnSpc>
              <a:spcBef>
                <a:spcPts val="1200"/>
              </a:spcBef>
              <a:buClrTx/>
              <a:buSzTx/>
              <a:buFontTx/>
              <a:buNone/>
              <a:defRPr sz="1600">
                <a:solidFill>
                  <a:srgbClr val="F3F3F2"/>
                </a:solidFill>
              </a:defRPr>
            </a:lvl4pPr>
            <a:lvl5pPr marL="0" indent="1828800">
              <a:lnSpc>
                <a:spcPct val="120000"/>
              </a:lnSpc>
              <a:spcBef>
                <a:spcPts val="1200"/>
              </a:spcBef>
              <a:buClrTx/>
              <a:buSzTx/>
              <a:buFontTx/>
              <a:buNone/>
              <a:defRPr sz="1600">
                <a:solidFill>
                  <a:srgbClr val="F3F3F2"/>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07" name="Номер слайда"/>
          <p:cNvSpPr txBox="1">
            <a:spLocks noGrp="1"/>
          </p:cNvSpPr>
          <p:nvPr>
            <p:ph type="sldNum" sz="quarter" idx="2"/>
          </p:nvPr>
        </p:nvSpPr>
        <p:spPr>
          <a:xfrm>
            <a:off x="6648352" y="6413957"/>
            <a:ext cx="273656"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Заголовок и объект">
    <p:spTree>
      <p:nvGrpSpPr>
        <p:cNvPr id="1" name=""/>
        <p:cNvGrpSpPr/>
        <p:nvPr/>
      </p:nvGrpSpPr>
      <p:grpSpPr>
        <a:xfrm>
          <a:off x="0" y="0"/>
          <a:ext cx="0" cy="0"/>
          <a:chOff x="0" y="0"/>
          <a:chExt cx="0" cy="0"/>
        </a:xfrm>
      </p:grpSpPr>
      <p:sp>
        <p:nvSpPr>
          <p:cNvPr id="24" name="Текст заголовка"/>
          <p:cNvSpPr txBox="1">
            <a:spLocks noGrp="1"/>
          </p:cNvSpPr>
          <p:nvPr>
            <p:ph type="title"/>
          </p:nvPr>
        </p:nvSpPr>
        <p:spPr>
          <a:prstGeom prst="rect">
            <a:avLst/>
          </a:prstGeom>
        </p:spPr>
        <p:txBody>
          <a:bodyPr/>
          <a:lstStyle/>
          <a:p>
            <a:r>
              <a:t>Текст заголовка</a:t>
            </a:r>
          </a:p>
        </p:txBody>
      </p:sp>
      <p:sp>
        <p:nvSpPr>
          <p:cNvPr id="25" name="Уровень текста 1…"/>
          <p:cNvSpPr txBox="1">
            <a:spLocks noGrp="1"/>
          </p:cNvSpPr>
          <p:nvPr>
            <p:ph type="body" idx="1"/>
          </p:nvPr>
        </p:nvSpPr>
        <p:spPr>
          <a:xfrm>
            <a:off x="1251677" y="2286000"/>
            <a:ext cx="10178324" cy="3593593"/>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Заголовок и объект 0">
    <p:bg>
      <p:bgPr>
        <a:solidFill>
          <a:srgbClr val="2A1A00"/>
        </a:solidFill>
        <a:effectLst/>
      </p:bgPr>
    </p:bg>
    <p:spTree>
      <p:nvGrpSpPr>
        <p:cNvPr id="1" name=""/>
        <p:cNvGrpSpPr/>
        <p:nvPr/>
      </p:nvGrpSpPr>
      <p:grpSpPr>
        <a:xfrm>
          <a:off x="0" y="0"/>
          <a:ext cx="0" cy="0"/>
          <a:chOff x="0" y="0"/>
          <a:chExt cx="0" cy="0"/>
        </a:xfrm>
      </p:grpSpPr>
      <p:sp>
        <p:nvSpPr>
          <p:cNvPr id="33" name="Left scallop edgeFreeform 6"/>
          <p:cNvSpPr/>
          <p:nvPr/>
        </p:nvSpPr>
        <p:spPr>
          <a:xfrm>
            <a:off x="0" y="0"/>
            <a:ext cx="8858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03" y="0"/>
                </a:lnTo>
                <a:lnTo>
                  <a:pt x="17342" y="215"/>
                </a:lnTo>
                <a:lnTo>
                  <a:pt x="17535" y="405"/>
                </a:lnTo>
                <a:lnTo>
                  <a:pt x="17806" y="570"/>
                </a:lnTo>
                <a:lnTo>
                  <a:pt x="18155" y="715"/>
                </a:lnTo>
                <a:lnTo>
                  <a:pt x="18542" y="845"/>
                </a:lnTo>
                <a:lnTo>
                  <a:pt x="19006" y="960"/>
                </a:lnTo>
                <a:lnTo>
                  <a:pt x="19935" y="1200"/>
                </a:lnTo>
                <a:lnTo>
                  <a:pt x="20323" y="1315"/>
                </a:lnTo>
                <a:lnTo>
                  <a:pt x="20710" y="1445"/>
                </a:lnTo>
                <a:lnTo>
                  <a:pt x="21097" y="1590"/>
                </a:lnTo>
                <a:lnTo>
                  <a:pt x="21368" y="1755"/>
                </a:lnTo>
                <a:lnTo>
                  <a:pt x="21523" y="1945"/>
                </a:lnTo>
                <a:lnTo>
                  <a:pt x="21600" y="2160"/>
                </a:lnTo>
                <a:lnTo>
                  <a:pt x="21523" y="2375"/>
                </a:lnTo>
                <a:lnTo>
                  <a:pt x="21368" y="2565"/>
                </a:lnTo>
                <a:lnTo>
                  <a:pt x="21097" y="2730"/>
                </a:lnTo>
                <a:lnTo>
                  <a:pt x="20710" y="2875"/>
                </a:lnTo>
                <a:lnTo>
                  <a:pt x="20323" y="3005"/>
                </a:lnTo>
                <a:lnTo>
                  <a:pt x="19935" y="3120"/>
                </a:lnTo>
                <a:lnTo>
                  <a:pt x="19006" y="3360"/>
                </a:lnTo>
                <a:lnTo>
                  <a:pt x="18542" y="3475"/>
                </a:lnTo>
                <a:lnTo>
                  <a:pt x="18155" y="3605"/>
                </a:lnTo>
                <a:lnTo>
                  <a:pt x="17806" y="3750"/>
                </a:lnTo>
                <a:lnTo>
                  <a:pt x="17535" y="3915"/>
                </a:lnTo>
                <a:lnTo>
                  <a:pt x="17342" y="4105"/>
                </a:lnTo>
                <a:lnTo>
                  <a:pt x="17303" y="4320"/>
                </a:lnTo>
                <a:lnTo>
                  <a:pt x="17342" y="4535"/>
                </a:lnTo>
                <a:lnTo>
                  <a:pt x="17535" y="4725"/>
                </a:lnTo>
                <a:lnTo>
                  <a:pt x="17806" y="4890"/>
                </a:lnTo>
                <a:lnTo>
                  <a:pt x="18155" y="5035"/>
                </a:lnTo>
                <a:lnTo>
                  <a:pt x="18542" y="5165"/>
                </a:lnTo>
                <a:lnTo>
                  <a:pt x="19006" y="5280"/>
                </a:lnTo>
                <a:lnTo>
                  <a:pt x="19935" y="5520"/>
                </a:lnTo>
                <a:lnTo>
                  <a:pt x="20323" y="5635"/>
                </a:lnTo>
                <a:lnTo>
                  <a:pt x="20710" y="5765"/>
                </a:lnTo>
                <a:lnTo>
                  <a:pt x="21097" y="5910"/>
                </a:lnTo>
                <a:lnTo>
                  <a:pt x="21368" y="6075"/>
                </a:lnTo>
                <a:lnTo>
                  <a:pt x="21523" y="6265"/>
                </a:lnTo>
                <a:lnTo>
                  <a:pt x="21600" y="6480"/>
                </a:lnTo>
                <a:lnTo>
                  <a:pt x="21523" y="6695"/>
                </a:lnTo>
                <a:lnTo>
                  <a:pt x="21368" y="6885"/>
                </a:lnTo>
                <a:lnTo>
                  <a:pt x="21097" y="7050"/>
                </a:lnTo>
                <a:lnTo>
                  <a:pt x="20710" y="7195"/>
                </a:lnTo>
                <a:lnTo>
                  <a:pt x="20323" y="7325"/>
                </a:lnTo>
                <a:lnTo>
                  <a:pt x="19935" y="7440"/>
                </a:lnTo>
                <a:lnTo>
                  <a:pt x="19006" y="7680"/>
                </a:lnTo>
                <a:lnTo>
                  <a:pt x="18542" y="7795"/>
                </a:lnTo>
                <a:lnTo>
                  <a:pt x="18155" y="7925"/>
                </a:lnTo>
                <a:lnTo>
                  <a:pt x="17806" y="8070"/>
                </a:lnTo>
                <a:lnTo>
                  <a:pt x="17535" y="8235"/>
                </a:lnTo>
                <a:lnTo>
                  <a:pt x="17342" y="8425"/>
                </a:lnTo>
                <a:lnTo>
                  <a:pt x="17303" y="8640"/>
                </a:lnTo>
                <a:lnTo>
                  <a:pt x="17342" y="8855"/>
                </a:lnTo>
                <a:lnTo>
                  <a:pt x="17535" y="9045"/>
                </a:lnTo>
                <a:lnTo>
                  <a:pt x="17806" y="9210"/>
                </a:lnTo>
                <a:lnTo>
                  <a:pt x="18155" y="9355"/>
                </a:lnTo>
                <a:lnTo>
                  <a:pt x="18542" y="9485"/>
                </a:lnTo>
                <a:lnTo>
                  <a:pt x="19006" y="9600"/>
                </a:lnTo>
                <a:lnTo>
                  <a:pt x="19935" y="9840"/>
                </a:lnTo>
                <a:lnTo>
                  <a:pt x="20323" y="9955"/>
                </a:lnTo>
                <a:lnTo>
                  <a:pt x="20710" y="10085"/>
                </a:lnTo>
                <a:lnTo>
                  <a:pt x="21097" y="10230"/>
                </a:lnTo>
                <a:lnTo>
                  <a:pt x="21368" y="10395"/>
                </a:lnTo>
                <a:lnTo>
                  <a:pt x="21523" y="10585"/>
                </a:lnTo>
                <a:lnTo>
                  <a:pt x="21600" y="10795"/>
                </a:lnTo>
                <a:lnTo>
                  <a:pt x="21523" y="11015"/>
                </a:lnTo>
                <a:lnTo>
                  <a:pt x="21368" y="11205"/>
                </a:lnTo>
                <a:lnTo>
                  <a:pt x="21097" y="11370"/>
                </a:lnTo>
                <a:lnTo>
                  <a:pt x="20710" y="11515"/>
                </a:lnTo>
                <a:lnTo>
                  <a:pt x="20323" y="11645"/>
                </a:lnTo>
                <a:lnTo>
                  <a:pt x="19935" y="11760"/>
                </a:lnTo>
                <a:lnTo>
                  <a:pt x="19006" y="12000"/>
                </a:lnTo>
                <a:lnTo>
                  <a:pt x="18542" y="12115"/>
                </a:lnTo>
                <a:lnTo>
                  <a:pt x="18155" y="12245"/>
                </a:lnTo>
                <a:lnTo>
                  <a:pt x="17806" y="12390"/>
                </a:lnTo>
                <a:lnTo>
                  <a:pt x="17535" y="12555"/>
                </a:lnTo>
                <a:lnTo>
                  <a:pt x="17342" y="12745"/>
                </a:lnTo>
                <a:lnTo>
                  <a:pt x="17303" y="12960"/>
                </a:lnTo>
                <a:lnTo>
                  <a:pt x="17342" y="13175"/>
                </a:lnTo>
                <a:lnTo>
                  <a:pt x="17535" y="13365"/>
                </a:lnTo>
                <a:lnTo>
                  <a:pt x="17806" y="13530"/>
                </a:lnTo>
                <a:lnTo>
                  <a:pt x="18155" y="13675"/>
                </a:lnTo>
                <a:lnTo>
                  <a:pt x="18542" y="13805"/>
                </a:lnTo>
                <a:lnTo>
                  <a:pt x="19006" y="13920"/>
                </a:lnTo>
                <a:lnTo>
                  <a:pt x="19935" y="14160"/>
                </a:lnTo>
                <a:lnTo>
                  <a:pt x="20323" y="14275"/>
                </a:lnTo>
                <a:lnTo>
                  <a:pt x="20710" y="14405"/>
                </a:lnTo>
                <a:lnTo>
                  <a:pt x="21097" y="14550"/>
                </a:lnTo>
                <a:lnTo>
                  <a:pt x="21368" y="14715"/>
                </a:lnTo>
                <a:lnTo>
                  <a:pt x="21523" y="14905"/>
                </a:lnTo>
                <a:lnTo>
                  <a:pt x="21600" y="15120"/>
                </a:lnTo>
                <a:lnTo>
                  <a:pt x="21523" y="15335"/>
                </a:lnTo>
                <a:lnTo>
                  <a:pt x="21368" y="15525"/>
                </a:lnTo>
                <a:lnTo>
                  <a:pt x="21097" y="15690"/>
                </a:lnTo>
                <a:lnTo>
                  <a:pt x="20710" y="15835"/>
                </a:lnTo>
                <a:lnTo>
                  <a:pt x="20323" y="15965"/>
                </a:lnTo>
                <a:lnTo>
                  <a:pt x="19935" y="16080"/>
                </a:lnTo>
                <a:lnTo>
                  <a:pt x="19006" y="16320"/>
                </a:lnTo>
                <a:lnTo>
                  <a:pt x="18542" y="16435"/>
                </a:lnTo>
                <a:lnTo>
                  <a:pt x="18155" y="16565"/>
                </a:lnTo>
                <a:lnTo>
                  <a:pt x="17806" y="16710"/>
                </a:lnTo>
                <a:lnTo>
                  <a:pt x="17535" y="16875"/>
                </a:lnTo>
                <a:lnTo>
                  <a:pt x="17342" y="17065"/>
                </a:lnTo>
                <a:lnTo>
                  <a:pt x="17303" y="17280"/>
                </a:lnTo>
                <a:lnTo>
                  <a:pt x="17342" y="17495"/>
                </a:lnTo>
                <a:lnTo>
                  <a:pt x="17535" y="17685"/>
                </a:lnTo>
                <a:lnTo>
                  <a:pt x="17806" y="17850"/>
                </a:lnTo>
                <a:lnTo>
                  <a:pt x="18155" y="17995"/>
                </a:lnTo>
                <a:lnTo>
                  <a:pt x="18542" y="18125"/>
                </a:lnTo>
                <a:lnTo>
                  <a:pt x="19006" y="18240"/>
                </a:lnTo>
                <a:lnTo>
                  <a:pt x="19935" y="18480"/>
                </a:lnTo>
                <a:lnTo>
                  <a:pt x="20323" y="18595"/>
                </a:lnTo>
                <a:lnTo>
                  <a:pt x="20710" y="18725"/>
                </a:lnTo>
                <a:lnTo>
                  <a:pt x="21097" y="18870"/>
                </a:lnTo>
                <a:lnTo>
                  <a:pt x="21368" y="19035"/>
                </a:lnTo>
                <a:lnTo>
                  <a:pt x="21523" y="19225"/>
                </a:lnTo>
                <a:lnTo>
                  <a:pt x="21600" y="19440"/>
                </a:lnTo>
                <a:lnTo>
                  <a:pt x="21523" y="19655"/>
                </a:lnTo>
                <a:lnTo>
                  <a:pt x="21368" y="19845"/>
                </a:lnTo>
                <a:lnTo>
                  <a:pt x="21097" y="20010"/>
                </a:lnTo>
                <a:lnTo>
                  <a:pt x="20710" y="20155"/>
                </a:lnTo>
                <a:lnTo>
                  <a:pt x="20323" y="20285"/>
                </a:lnTo>
                <a:lnTo>
                  <a:pt x="19935" y="20400"/>
                </a:lnTo>
                <a:lnTo>
                  <a:pt x="19006" y="20640"/>
                </a:lnTo>
                <a:lnTo>
                  <a:pt x="18542" y="20755"/>
                </a:lnTo>
                <a:lnTo>
                  <a:pt x="18155" y="20885"/>
                </a:lnTo>
                <a:lnTo>
                  <a:pt x="17806" y="21030"/>
                </a:lnTo>
                <a:lnTo>
                  <a:pt x="17535" y="21195"/>
                </a:lnTo>
                <a:lnTo>
                  <a:pt x="17342" y="21385"/>
                </a:lnTo>
                <a:lnTo>
                  <a:pt x="17303" y="21600"/>
                </a:lnTo>
                <a:lnTo>
                  <a:pt x="0" y="21600"/>
                </a:lnTo>
                <a:lnTo>
                  <a:pt x="0" y="0"/>
                </a:lnTo>
                <a:close/>
              </a:path>
            </a:pathLst>
          </a:custGeom>
          <a:solidFill>
            <a:srgbClr val="F3F3F2"/>
          </a:solidFill>
          <a:ln w="12700">
            <a:miter lim="400000"/>
          </a:ln>
        </p:spPr>
        <p:txBody>
          <a:bodyPr lIns="45719" rIns="45719"/>
          <a:lstStyle/>
          <a:p>
            <a:pPr>
              <a:defRPr>
                <a:solidFill>
                  <a:srgbClr val="FFFFFF"/>
                </a:solidFill>
              </a:defRPr>
            </a:pPr>
            <a:endParaRPr/>
          </a:p>
        </p:txBody>
      </p:sp>
      <p:sp>
        <p:nvSpPr>
          <p:cNvPr id="34" name="right edge borderRectangle 11"/>
          <p:cNvSpPr/>
          <p:nvPr/>
        </p:nvSpPr>
        <p:spPr>
          <a:xfrm>
            <a:off x="11908535" y="0"/>
            <a:ext cx="283465" cy="6858000"/>
          </a:xfrm>
          <a:prstGeom prst="rect">
            <a:avLst/>
          </a:prstGeom>
          <a:solidFill>
            <a:schemeClr val="accent1"/>
          </a:solidFill>
          <a:ln w="12700">
            <a:miter lim="400000"/>
          </a:ln>
        </p:spPr>
        <p:txBody>
          <a:bodyPr lIns="45719" rIns="45719"/>
          <a:lstStyle/>
          <a:p>
            <a:pPr>
              <a:defRPr>
                <a:solidFill>
                  <a:srgbClr val="FFFFFF"/>
                </a:solidFill>
              </a:defRPr>
            </a:pPr>
            <a:endParaRPr/>
          </a:p>
        </p:txBody>
      </p:sp>
      <p:sp>
        <p:nvSpPr>
          <p:cNvPr id="35" name="Текст заголовка"/>
          <p:cNvSpPr txBox="1">
            <a:spLocks noGrp="1"/>
          </p:cNvSpPr>
          <p:nvPr>
            <p:ph type="title"/>
          </p:nvPr>
        </p:nvSpPr>
        <p:spPr>
          <a:prstGeom prst="rect">
            <a:avLst/>
          </a:prstGeom>
        </p:spPr>
        <p:txBody>
          <a:bodyPr/>
          <a:lstStyle>
            <a:lvl1pPr>
              <a:defRPr>
                <a:solidFill>
                  <a:srgbClr val="F3F3F2"/>
                </a:solidFill>
              </a:defRPr>
            </a:lvl1pPr>
          </a:lstStyle>
          <a:p>
            <a:r>
              <a:t>Текст заголовка</a:t>
            </a:r>
          </a:p>
        </p:txBody>
      </p:sp>
      <p:sp>
        <p:nvSpPr>
          <p:cNvPr id="36" name="Уровень текста 1…"/>
          <p:cNvSpPr txBox="1">
            <a:spLocks noGrp="1"/>
          </p:cNvSpPr>
          <p:nvPr>
            <p:ph type="body" idx="1"/>
          </p:nvPr>
        </p:nvSpPr>
        <p:spPr>
          <a:xfrm>
            <a:off x="1251677" y="2286000"/>
            <a:ext cx="10178324" cy="3593593"/>
          </a:xfrm>
          <a:prstGeom prst="rect">
            <a:avLst/>
          </a:prstGeom>
        </p:spPr>
        <p:txBody>
          <a:bodyPr/>
          <a:lstStyle>
            <a:lvl1pPr>
              <a:buClr>
                <a:srgbClr val="F3F3F2"/>
              </a:buClr>
              <a:defRPr>
                <a:solidFill>
                  <a:srgbClr val="FFFFFF"/>
                </a:solidFill>
              </a:defRPr>
            </a:lvl1pPr>
            <a:lvl2pPr>
              <a:buClr>
                <a:srgbClr val="F3F3F2"/>
              </a:buClr>
              <a:defRPr>
                <a:solidFill>
                  <a:srgbClr val="FFFFFF"/>
                </a:solidFill>
              </a:defRPr>
            </a:lvl2pPr>
            <a:lvl3pPr>
              <a:buClr>
                <a:srgbClr val="F3F3F2"/>
              </a:buClr>
              <a:defRPr>
                <a:solidFill>
                  <a:srgbClr val="FFFFFF"/>
                </a:solidFill>
              </a:defRPr>
            </a:lvl3pPr>
            <a:lvl4pPr>
              <a:buClr>
                <a:srgbClr val="F3F3F2"/>
              </a:buClr>
              <a:defRPr>
                <a:solidFill>
                  <a:srgbClr val="FFFFFF"/>
                </a:solidFill>
              </a:defRPr>
            </a:lvl4pPr>
            <a:lvl5pPr>
              <a:buClr>
                <a:srgbClr val="F3F3F2"/>
              </a:buClr>
              <a:defRPr>
                <a:solidFill>
                  <a:srgbClr val="FFFFFF"/>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37" name="Номер слайда"/>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Заголовок раздела">
    <p:bg>
      <p:bgPr>
        <a:solidFill>
          <a:srgbClr val="2A1A00"/>
        </a:solidFill>
        <a:effectLst/>
      </p:bgPr>
    </p:bg>
    <p:spTree>
      <p:nvGrpSpPr>
        <p:cNvPr id="1" name=""/>
        <p:cNvGrpSpPr/>
        <p:nvPr/>
      </p:nvGrpSpPr>
      <p:grpSpPr>
        <a:xfrm>
          <a:off x="0" y="0"/>
          <a:ext cx="0" cy="0"/>
          <a:chOff x="0" y="0"/>
          <a:chExt cx="0" cy="0"/>
        </a:xfrm>
      </p:grpSpPr>
      <p:sp>
        <p:nvSpPr>
          <p:cNvPr id="44" name="Текст заголовка"/>
          <p:cNvSpPr txBox="1">
            <a:spLocks noGrp="1"/>
          </p:cNvSpPr>
          <p:nvPr>
            <p:ph type="title"/>
          </p:nvPr>
        </p:nvSpPr>
        <p:spPr>
          <a:xfrm>
            <a:off x="3242928" y="1073888"/>
            <a:ext cx="8187072" cy="4064628"/>
          </a:xfrm>
          <a:prstGeom prst="rect">
            <a:avLst/>
          </a:prstGeom>
        </p:spPr>
        <p:txBody>
          <a:bodyPr anchor="b"/>
          <a:lstStyle>
            <a:lvl1pPr>
              <a:defRPr sz="8400" spc="800">
                <a:solidFill>
                  <a:srgbClr val="F3F3F2"/>
                </a:solidFill>
              </a:defRPr>
            </a:lvl1pPr>
          </a:lstStyle>
          <a:p>
            <a:r>
              <a:t>Текст заголовка</a:t>
            </a:r>
          </a:p>
        </p:txBody>
      </p:sp>
      <p:sp>
        <p:nvSpPr>
          <p:cNvPr id="45" name="Уровень текста 1…"/>
          <p:cNvSpPr txBox="1">
            <a:spLocks noGrp="1"/>
          </p:cNvSpPr>
          <p:nvPr>
            <p:ph type="body" sz="quarter" idx="1"/>
          </p:nvPr>
        </p:nvSpPr>
        <p:spPr>
          <a:xfrm>
            <a:off x="3242929" y="5159781"/>
            <a:ext cx="7017489" cy="951136"/>
          </a:xfrm>
          <a:prstGeom prst="rect">
            <a:avLst/>
          </a:prstGeom>
        </p:spPr>
        <p:txBody>
          <a:bodyPr/>
          <a:lstStyle>
            <a:lvl1pPr marL="0" indent="0">
              <a:lnSpc>
                <a:spcPct val="100000"/>
              </a:lnSpc>
              <a:buClrTx/>
              <a:buSzTx/>
              <a:buFontTx/>
              <a:buNone/>
              <a:defRPr b="1" cap="all" spc="400">
                <a:solidFill>
                  <a:schemeClr val="accent1"/>
                </a:solidFill>
              </a:defRPr>
            </a:lvl1pPr>
            <a:lvl2pPr marL="0" indent="457200">
              <a:lnSpc>
                <a:spcPct val="100000"/>
              </a:lnSpc>
              <a:buClrTx/>
              <a:buSzTx/>
              <a:buFontTx/>
              <a:buNone/>
              <a:defRPr b="1" cap="all" spc="400">
                <a:solidFill>
                  <a:schemeClr val="accent1"/>
                </a:solidFill>
              </a:defRPr>
            </a:lvl2pPr>
            <a:lvl3pPr marL="0" indent="914400">
              <a:lnSpc>
                <a:spcPct val="100000"/>
              </a:lnSpc>
              <a:buClrTx/>
              <a:buSzTx/>
              <a:buFontTx/>
              <a:buNone/>
              <a:defRPr b="1" cap="all" spc="400">
                <a:solidFill>
                  <a:schemeClr val="accent1"/>
                </a:solidFill>
              </a:defRPr>
            </a:lvl3pPr>
            <a:lvl4pPr marL="0" indent="1371600">
              <a:lnSpc>
                <a:spcPct val="100000"/>
              </a:lnSpc>
              <a:buClrTx/>
              <a:buSzTx/>
              <a:buFontTx/>
              <a:buNone/>
              <a:defRPr b="1" cap="all" spc="400">
                <a:solidFill>
                  <a:schemeClr val="accent1"/>
                </a:solidFill>
              </a:defRPr>
            </a:lvl4pPr>
            <a:lvl5pPr marL="0" indent="1828800">
              <a:lnSpc>
                <a:spcPct val="100000"/>
              </a:lnSpc>
              <a:buClrTx/>
              <a:buSzTx/>
              <a:buFontTx/>
              <a:buNone/>
              <a:defRPr b="1" cap="all" spc="400">
                <a:solidFill>
                  <a:schemeClr val="accent1"/>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grpSp>
        <p:nvGrpSpPr>
          <p:cNvPr id="48" name="left scallop shapeGroup 6"/>
          <p:cNvGrpSpPr/>
          <p:nvPr/>
        </p:nvGrpSpPr>
        <p:grpSpPr>
          <a:xfrm>
            <a:off x="-1" y="0"/>
            <a:ext cx="2814640" cy="6858000"/>
            <a:chOff x="0" y="0"/>
            <a:chExt cx="2814638" cy="6858000"/>
          </a:xfrm>
        </p:grpSpPr>
        <p:sp>
          <p:nvSpPr>
            <p:cNvPr id="46" name="left scallop shapeFreeform 6"/>
            <p:cNvSpPr/>
            <p:nvPr/>
          </p:nvSpPr>
          <p:spPr>
            <a:xfrm>
              <a:off x="-1" y="0"/>
              <a:ext cx="281464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55" y="0"/>
                  </a:lnTo>
                  <a:lnTo>
                    <a:pt x="11038" y="280"/>
                  </a:lnTo>
                  <a:lnTo>
                    <a:pt x="11220" y="555"/>
                  </a:lnTo>
                  <a:lnTo>
                    <a:pt x="11427" y="825"/>
                  </a:lnTo>
                  <a:lnTo>
                    <a:pt x="11659" y="1085"/>
                  </a:lnTo>
                  <a:lnTo>
                    <a:pt x="11939" y="1330"/>
                  </a:lnTo>
                  <a:lnTo>
                    <a:pt x="12268" y="1560"/>
                  </a:lnTo>
                  <a:lnTo>
                    <a:pt x="12621" y="1755"/>
                  </a:lnTo>
                  <a:lnTo>
                    <a:pt x="13023" y="1935"/>
                  </a:lnTo>
                  <a:lnTo>
                    <a:pt x="13462" y="2110"/>
                  </a:lnTo>
                  <a:lnTo>
                    <a:pt x="13949" y="2280"/>
                  </a:lnTo>
                  <a:lnTo>
                    <a:pt x="14437" y="2435"/>
                  </a:lnTo>
                  <a:lnTo>
                    <a:pt x="14948" y="2600"/>
                  </a:lnTo>
                  <a:lnTo>
                    <a:pt x="15472" y="2755"/>
                  </a:lnTo>
                  <a:lnTo>
                    <a:pt x="16471" y="3085"/>
                  </a:lnTo>
                  <a:lnTo>
                    <a:pt x="16934" y="3255"/>
                  </a:lnTo>
                  <a:lnTo>
                    <a:pt x="17360" y="3435"/>
                  </a:lnTo>
                  <a:lnTo>
                    <a:pt x="17738" y="3625"/>
                  </a:lnTo>
                  <a:lnTo>
                    <a:pt x="18079" y="3825"/>
                  </a:lnTo>
                  <a:lnTo>
                    <a:pt x="18335" y="4040"/>
                  </a:lnTo>
                  <a:lnTo>
                    <a:pt x="18530" y="4280"/>
                  </a:lnTo>
                  <a:lnTo>
                    <a:pt x="18640" y="4535"/>
                  </a:lnTo>
                  <a:lnTo>
                    <a:pt x="18688" y="4800"/>
                  </a:lnTo>
                  <a:lnTo>
                    <a:pt x="18688" y="5065"/>
                  </a:lnTo>
                  <a:lnTo>
                    <a:pt x="18640" y="5340"/>
                  </a:lnTo>
                  <a:lnTo>
                    <a:pt x="18554" y="5625"/>
                  </a:lnTo>
                  <a:lnTo>
                    <a:pt x="18457" y="5905"/>
                  </a:lnTo>
                  <a:lnTo>
                    <a:pt x="18286" y="6465"/>
                  </a:lnTo>
                  <a:lnTo>
                    <a:pt x="18225" y="6750"/>
                  </a:lnTo>
                  <a:lnTo>
                    <a:pt x="18201" y="7025"/>
                  </a:lnTo>
                  <a:lnTo>
                    <a:pt x="18238" y="7290"/>
                  </a:lnTo>
                  <a:lnTo>
                    <a:pt x="18323" y="7555"/>
                  </a:lnTo>
                  <a:lnTo>
                    <a:pt x="18481" y="7800"/>
                  </a:lnTo>
                  <a:lnTo>
                    <a:pt x="18701" y="8050"/>
                  </a:lnTo>
                  <a:lnTo>
                    <a:pt x="18969" y="8295"/>
                  </a:lnTo>
                  <a:lnTo>
                    <a:pt x="19285" y="8540"/>
                  </a:lnTo>
                  <a:lnTo>
                    <a:pt x="19626" y="8785"/>
                  </a:lnTo>
                  <a:lnTo>
                    <a:pt x="19980" y="9035"/>
                  </a:lnTo>
                  <a:lnTo>
                    <a:pt x="20333" y="9275"/>
                  </a:lnTo>
                  <a:lnTo>
                    <a:pt x="20662" y="9525"/>
                  </a:lnTo>
                  <a:lnTo>
                    <a:pt x="20966" y="9770"/>
                  </a:lnTo>
                  <a:lnTo>
                    <a:pt x="21222" y="10030"/>
                  </a:lnTo>
                  <a:lnTo>
                    <a:pt x="21429" y="10285"/>
                  </a:lnTo>
                  <a:lnTo>
                    <a:pt x="21551" y="10540"/>
                  </a:lnTo>
                  <a:lnTo>
                    <a:pt x="21600" y="10800"/>
                  </a:lnTo>
                  <a:lnTo>
                    <a:pt x="21551" y="11060"/>
                  </a:lnTo>
                  <a:lnTo>
                    <a:pt x="21429" y="11315"/>
                  </a:lnTo>
                  <a:lnTo>
                    <a:pt x="21222" y="11570"/>
                  </a:lnTo>
                  <a:lnTo>
                    <a:pt x="20966" y="11830"/>
                  </a:lnTo>
                  <a:lnTo>
                    <a:pt x="20662" y="12075"/>
                  </a:lnTo>
                  <a:lnTo>
                    <a:pt x="20333" y="12325"/>
                  </a:lnTo>
                  <a:lnTo>
                    <a:pt x="19980" y="12565"/>
                  </a:lnTo>
                  <a:lnTo>
                    <a:pt x="19626" y="12815"/>
                  </a:lnTo>
                  <a:lnTo>
                    <a:pt x="19285" y="13060"/>
                  </a:lnTo>
                  <a:lnTo>
                    <a:pt x="18969" y="13305"/>
                  </a:lnTo>
                  <a:lnTo>
                    <a:pt x="18701" y="13550"/>
                  </a:lnTo>
                  <a:lnTo>
                    <a:pt x="18481" y="13800"/>
                  </a:lnTo>
                  <a:lnTo>
                    <a:pt x="18323" y="14045"/>
                  </a:lnTo>
                  <a:lnTo>
                    <a:pt x="18238" y="14310"/>
                  </a:lnTo>
                  <a:lnTo>
                    <a:pt x="18201" y="14575"/>
                  </a:lnTo>
                  <a:lnTo>
                    <a:pt x="18225" y="14850"/>
                  </a:lnTo>
                  <a:lnTo>
                    <a:pt x="18286" y="15135"/>
                  </a:lnTo>
                  <a:lnTo>
                    <a:pt x="18457" y="15695"/>
                  </a:lnTo>
                  <a:lnTo>
                    <a:pt x="18554" y="15975"/>
                  </a:lnTo>
                  <a:lnTo>
                    <a:pt x="18640" y="16260"/>
                  </a:lnTo>
                  <a:lnTo>
                    <a:pt x="18688" y="16535"/>
                  </a:lnTo>
                  <a:lnTo>
                    <a:pt x="18688" y="16800"/>
                  </a:lnTo>
                  <a:lnTo>
                    <a:pt x="18640" y="17065"/>
                  </a:lnTo>
                  <a:lnTo>
                    <a:pt x="18530" y="17320"/>
                  </a:lnTo>
                  <a:lnTo>
                    <a:pt x="18335" y="17560"/>
                  </a:lnTo>
                  <a:lnTo>
                    <a:pt x="18079" y="17775"/>
                  </a:lnTo>
                  <a:lnTo>
                    <a:pt x="17738" y="17975"/>
                  </a:lnTo>
                  <a:lnTo>
                    <a:pt x="17360" y="18165"/>
                  </a:lnTo>
                  <a:lnTo>
                    <a:pt x="16934" y="18345"/>
                  </a:lnTo>
                  <a:lnTo>
                    <a:pt x="16471" y="18515"/>
                  </a:lnTo>
                  <a:lnTo>
                    <a:pt x="15472" y="18845"/>
                  </a:lnTo>
                  <a:lnTo>
                    <a:pt x="14948" y="19000"/>
                  </a:lnTo>
                  <a:lnTo>
                    <a:pt x="14437" y="19165"/>
                  </a:lnTo>
                  <a:lnTo>
                    <a:pt x="13949" y="19320"/>
                  </a:lnTo>
                  <a:lnTo>
                    <a:pt x="13462" y="19490"/>
                  </a:lnTo>
                  <a:lnTo>
                    <a:pt x="13023" y="19665"/>
                  </a:lnTo>
                  <a:lnTo>
                    <a:pt x="12621" y="19845"/>
                  </a:lnTo>
                  <a:lnTo>
                    <a:pt x="12268" y="20040"/>
                  </a:lnTo>
                  <a:lnTo>
                    <a:pt x="11939" y="20270"/>
                  </a:lnTo>
                  <a:lnTo>
                    <a:pt x="11659" y="20515"/>
                  </a:lnTo>
                  <a:lnTo>
                    <a:pt x="11427" y="20775"/>
                  </a:lnTo>
                  <a:lnTo>
                    <a:pt x="11220" y="21045"/>
                  </a:lnTo>
                  <a:lnTo>
                    <a:pt x="11038" y="21320"/>
                  </a:lnTo>
                  <a:lnTo>
                    <a:pt x="10855" y="21600"/>
                  </a:lnTo>
                  <a:lnTo>
                    <a:pt x="0" y="21600"/>
                  </a:lnTo>
                  <a:lnTo>
                    <a:pt x="0" y="0"/>
                  </a:lnTo>
                  <a:close/>
                </a:path>
              </a:pathLst>
            </a:custGeom>
            <a:solidFill>
              <a:srgbClr val="F3F3F2"/>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sp>
          <p:nvSpPr>
            <p:cNvPr id="47" name="left scallop inlineFreeform 11"/>
            <p:cNvSpPr/>
            <p:nvPr/>
          </p:nvSpPr>
          <p:spPr>
            <a:xfrm>
              <a:off x="874381" y="0"/>
              <a:ext cx="164624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562" y="0"/>
                  </a:lnTo>
                  <a:lnTo>
                    <a:pt x="3916" y="275"/>
                  </a:lnTo>
                  <a:lnTo>
                    <a:pt x="4249" y="550"/>
                  </a:lnTo>
                  <a:lnTo>
                    <a:pt x="4582" y="830"/>
                  </a:lnTo>
                  <a:lnTo>
                    <a:pt x="4874" y="1115"/>
                  </a:lnTo>
                  <a:lnTo>
                    <a:pt x="5228" y="1390"/>
                  </a:lnTo>
                  <a:lnTo>
                    <a:pt x="5603" y="1655"/>
                  </a:lnTo>
                  <a:lnTo>
                    <a:pt x="6082" y="1905"/>
                  </a:lnTo>
                  <a:lnTo>
                    <a:pt x="6645" y="2135"/>
                  </a:lnTo>
                  <a:lnTo>
                    <a:pt x="7269" y="2330"/>
                  </a:lnTo>
                  <a:lnTo>
                    <a:pt x="7957" y="2515"/>
                  </a:lnTo>
                  <a:lnTo>
                    <a:pt x="8748" y="2685"/>
                  </a:lnTo>
                  <a:lnTo>
                    <a:pt x="9581" y="2855"/>
                  </a:lnTo>
                  <a:lnTo>
                    <a:pt x="11331" y="3175"/>
                  </a:lnTo>
                  <a:lnTo>
                    <a:pt x="12227" y="3340"/>
                  </a:lnTo>
                  <a:lnTo>
                    <a:pt x="13081" y="3500"/>
                  </a:lnTo>
                  <a:lnTo>
                    <a:pt x="13893" y="3670"/>
                  </a:lnTo>
                  <a:lnTo>
                    <a:pt x="14643" y="3855"/>
                  </a:lnTo>
                  <a:lnTo>
                    <a:pt x="15330" y="4040"/>
                  </a:lnTo>
                  <a:lnTo>
                    <a:pt x="15893" y="4240"/>
                  </a:lnTo>
                  <a:lnTo>
                    <a:pt x="16372" y="4465"/>
                  </a:lnTo>
                  <a:lnTo>
                    <a:pt x="16663" y="4685"/>
                  </a:lnTo>
                  <a:lnTo>
                    <a:pt x="16851" y="4930"/>
                  </a:lnTo>
                  <a:lnTo>
                    <a:pt x="16934" y="5170"/>
                  </a:lnTo>
                  <a:lnTo>
                    <a:pt x="16913" y="5425"/>
                  </a:lnTo>
                  <a:lnTo>
                    <a:pt x="16830" y="5680"/>
                  </a:lnTo>
                  <a:lnTo>
                    <a:pt x="16726" y="5945"/>
                  </a:lnTo>
                  <a:lnTo>
                    <a:pt x="16580" y="6210"/>
                  </a:lnTo>
                  <a:lnTo>
                    <a:pt x="16414" y="6475"/>
                  </a:lnTo>
                  <a:lnTo>
                    <a:pt x="16289" y="6740"/>
                  </a:lnTo>
                  <a:lnTo>
                    <a:pt x="16205" y="7005"/>
                  </a:lnTo>
                  <a:lnTo>
                    <a:pt x="16143" y="7260"/>
                  </a:lnTo>
                  <a:lnTo>
                    <a:pt x="16205" y="7510"/>
                  </a:lnTo>
                  <a:lnTo>
                    <a:pt x="16330" y="7755"/>
                  </a:lnTo>
                  <a:lnTo>
                    <a:pt x="16601" y="8010"/>
                  </a:lnTo>
                  <a:lnTo>
                    <a:pt x="17018" y="8260"/>
                  </a:lnTo>
                  <a:lnTo>
                    <a:pt x="17517" y="8510"/>
                  </a:lnTo>
                  <a:lnTo>
                    <a:pt x="18080" y="8760"/>
                  </a:lnTo>
                  <a:lnTo>
                    <a:pt x="18663" y="9005"/>
                  </a:lnTo>
                  <a:lnTo>
                    <a:pt x="19288" y="9255"/>
                  </a:lnTo>
                  <a:lnTo>
                    <a:pt x="19850" y="9505"/>
                  </a:lnTo>
                  <a:lnTo>
                    <a:pt x="20413" y="9760"/>
                  </a:lnTo>
                  <a:lnTo>
                    <a:pt x="20892" y="10015"/>
                  </a:lnTo>
                  <a:lnTo>
                    <a:pt x="21267" y="10270"/>
                  </a:lnTo>
                  <a:lnTo>
                    <a:pt x="21475" y="10530"/>
                  </a:lnTo>
                  <a:lnTo>
                    <a:pt x="21600" y="10800"/>
                  </a:lnTo>
                  <a:lnTo>
                    <a:pt x="21475" y="11070"/>
                  </a:lnTo>
                  <a:lnTo>
                    <a:pt x="21267" y="11330"/>
                  </a:lnTo>
                  <a:lnTo>
                    <a:pt x="20892" y="11585"/>
                  </a:lnTo>
                  <a:lnTo>
                    <a:pt x="20413" y="11840"/>
                  </a:lnTo>
                  <a:lnTo>
                    <a:pt x="19850" y="12095"/>
                  </a:lnTo>
                  <a:lnTo>
                    <a:pt x="19288" y="12345"/>
                  </a:lnTo>
                  <a:lnTo>
                    <a:pt x="18663" y="12595"/>
                  </a:lnTo>
                  <a:lnTo>
                    <a:pt x="18080" y="12840"/>
                  </a:lnTo>
                  <a:lnTo>
                    <a:pt x="17517" y="13090"/>
                  </a:lnTo>
                  <a:lnTo>
                    <a:pt x="17018" y="13340"/>
                  </a:lnTo>
                  <a:lnTo>
                    <a:pt x="16601" y="13590"/>
                  </a:lnTo>
                  <a:lnTo>
                    <a:pt x="16330" y="13845"/>
                  </a:lnTo>
                  <a:lnTo>
                    <a:pt x="16205" y="14090"/>
                  </a:lnTo>
                  <a:lnTo>
                    <a:pt x="16143" y="14340"/>
                  </a:lnTo>
                  <a:lnTo>
                    <a:pt x="16205" y="14595"/>
                  </a:lnTo>
                  <a:lnTo>
                    <a:pt x="16289" y="14860"/>
                  </a:lnTo>
                  <a:lnTo>
                    <a:pt x="16414" y="15125"/>
                  </a:lnTo>
                  <a:lnTo>
                    <a:pt x="16580" y="15390"/>
                  </a:lnTo>
                  <a:lnTo>
                    <a:pt x="16726" y="15655"/>
                  </a:lnTo>
                  <a:lnTo>
                    <a:pt x="16830" y="15920"/>
                  </a:lnTo>
                  <a:lnTo>
                    <a:pt x="16913" y="16175"/>
                  </a:lnTo>
                  <a:lnTo>
                    <a:pt x="16934" y="16430"/>
                  </a:lnTo>
                  <a:lnTo>
                    <a:pt x="16851" y="16670"/>
                  </a:lnTo>
                  <a:lnTo>
                    <a:pt x="16663" y="16915"/>
                  </a:lnTo>
                  <a:lnTo>
                    <a:pt x="16372" y="17135"/>
                  </a:lnTo>
                  <a:lnTo>
                    <a:pt x="15893" y="17360"/>
                  </a:lnTo>
                  <a:lnTo>
                    <a:pt x="15330" y="17560"/>
                  </a:lnTo>
                  <a:lnTo>
                    <a:pt x="14643" y="17745"/>
                  </a:lnTo>
                  <a:lnTo>
                    <a:pt x="13893" y="17930"/>
                  </a:lnTo>
                  <a:lnTo>
                    <a:pt x="13081" y="18100"/>
                  </a:lnTo>
                  <a:lnTo>
                    <a:pt x="12227" y="18260"/>
                  </a:lnTo>
                  <a:lnTo>
                    <a:pt x="11331" y="18425"/>
                  </a:lnTo>
                  <a:lnTo>
                    <a:pt x="9581" y="18745"/>
                  </a:lnTo>
                  <a:lnTo>
                    <a:pt x="8748" y="18915"/>
                  </a:lnTo>
                  <a:lnTo>
                    <a:pt x="7957" y="19085"/>
                  </a:lnTo>
                  <a:lnTo>
                    <a:pt x="7269" y="19270"/>
                  </a:lnTo>
                  <a:lnTo>
                    <a:pt x="6645" y="19465"/>
                  </a:lnTo>
                  <a:lnTo>
                    <a:pt x="6082" y="19695"/>
                  </a:lnTo>
                  <a:lnTo>
                    <a:pt x="5603" y="19945"/>
                  </a:lnTo>
                  <a:lnTo>
                    <a:pt x="5228" y="20210"/>
                  </a:lnTo>
                  <a:lnTo>
                    <a:pt x="4874" y="20485"/>
                  </a:lnTo>
                  <a:lnTo>
                    <a:pt x="4582" y="20770"/>
                  </a:lnTo>
                  <a:lnTo>
                    <a:pt x="4249" y="21050"/>
                  </a:lnTo>
                  <a:lnTo>
                    <a:pt x="3916" y="21325"/>
                  </a:lnTo>
                  <a:lnTo>
                    <a:pt x="3562" y="21600"/>
                  </a:lnTo>
                  <a:lnTo>
                    <a:pt x="0" y="21600"/>
                  </a:lnTo>
                  <a:lnTo>
                    <a:pt x="354" y="21390"/>
                  </a:lnTo>
                  <a:lnTo>
                    <a:pt x="687" y="21160"/>
                  </a:lnTo>
                  <a:lnTo>
                    <a:pt x="958" y="20915"/>
                  </a:lnTo>
                  <a:lnTo>
                    <a:pt x="1250" y="20655"/>
                  </a:lnTo>
                  <a:lnTo>
                    <a:pt x="1875" y="20095"/>
                  </a:lnTo>
                  <a:lnTo>
                    <a:pt x="2270" y="19820"/>
                  </a:lnTo>
                  <a:lnTo>
                    <a:pt x="2687" y="19545"/>
                  </a:lnTo>
                  <a:lnTo>
                    <a:pt x="3249" y="19275"/>
                  </a:lnTo>
                  <a:lnTo>
                    <a:pt x="3874" y="19020"/>
                  </a:lnTo>
                  <a:lnTo>
                    <a:pt x="4624" y="18780"/>
                  </a:lnTo>
                  <a:lnTo>
                    <a:pt x="5436" y="18565"/>
                  </a:lnTo>
                  <a:lnTo>
                    <a:pt x="6311" y="18360"/>
                  </a:lnTo>
                  <a:lnTo>
                    <a:pt x="7249" y="18170"/>
                  </a:lnTo>
                  <a:lnTo>
                    <a:pt x="8165" y="17995"/>
                  </a:lnTo>
                  <a:lnTo>
                    <a:pt x="9123" y="17825"/>
                  </a:lnTo>
                  <a:lnTo>
                    <a:pt x="10040" y="17655"/>
                  </a:lnTo>
                  <a:lnTo>
                    <a:pt x="10894" y="17495"/>
                  </a:lnTo>
                  <a:lnTo>
                    <a:pt x="11685" y="17330"/>
                  </a:lnTo>
                  <a:lnTo>
                    <a:pt x="12373" y="17170"/>
                  </a:lnTo>
                  <a:lnTo>
                    <a:pt x="12914" y="17000"/>
                  </a:lnTo>
                  <a:lnTo>
                    <a:pt x="13289" y="16835"/>
                  </a:lnTo>
                  <a:lnTo>
                    <a:pt x="13477" y="16680"/>
                  </a:lnTo>
                  <a:lnTo>
                    <a:pt x="13581" y="16510"/>
                  </a:lnTo>
                  <a:lnTo>
                    <a:pt x="13622" y="16325"/>
                  </a:lnTo>
                  <a:lnTo>
                    <a:pt x="13560" y="16120"/>
                  </a:lnTo>
                  <a:lnTo>
                    <a:pt x="13477" y="15905"/>
                  </a:lnTo>
                  <a:lnTo>
                    <a:pt x="13372" y="15685"/>
                  </a:lnTo>
                  <a:lnTo>
                    <a:pt x="13268" y="15455"/>
                  </a:lnTo>
                  <a:lnTo>
                    <a:pt x="13039" y="15105"/>
                  </a:lnTo>
                  <a:lnTo>
                    <a:pt x="12914" y="14760"/>
                  </a:lnTo>
                  <a:lnTo>
                    <a:pt x="12831" y="14405"/>
                  </a:lnTo>
                  <a:lnTo>
                    <a:pt x="12873" y="14045"/>
                  </a:lnTo>
                  <a:lnTo>
                    <a:pt x="13081" y="13685"/>
                  </a:lnTo>
                  <a:lnTo>
                    <a:pt x="13372" y="13405"/>
                  </a:lnTo>
                  <a:lnTo>
                    <a:pt x="13768" y="13130"/>
                  </a:lnTo>
                  <a:lnTo>
                    <a:pt x="14268" y="12870"/>
                  </a:lnTo>
                  <a:lnTo>
                    <a:pt x="14810" y="12605"/>
                  </a:lnTo>
                  <a:lnTo>
                    <a:pt x="16476" y="11905"/>
                  </a:lnTo>
                  <a:lnTo>
                    <a:pt x="16934" y="11710"/>
                  </a:lnTo>
                  <a:lnTo>
                    <a:pt x="17372" y="11515"/>
                  </a:lnTo>
                  <a:lnTo>
                    <a:pt x="17726" y="11325"/>
                  </a:lnTo>
                  <a:lnTo>
                    <a:pt x="17997" y="11140"/>
                  </a:lnTo>
                  <a:lnTo>
                    <a:pt x="18184" y="10970"/>
                  </a:lnTo>
                  <a:lnTo>
                    <a:pt x="18246" y="10800"/>
                  </a:lnTo>
                  <a:lnTo>
                    <a:pt x="18184" y="10630"/>
                  </a:lnTo>
                  <a:lnTo>
                    <a:pt x="17997" y="10460"/>
                  </a:lnTo>
                  <a:lnTo>
                    <a:pt x="17726" y="10275"/>
                  </a:lnTo>
                  <a:lnTo>
                    <a:pt x="17372" y="10085"/>
                  </a:lnTo>
                  <a:lnTo>
                    <a:pt x="16934" y="9890"/>
                  </a:lnTo>
                  <a:lnTo>
                    <a:pt x="16476" y="9695"/>
                  </a:lnTo>
                  <a:lnTo>
                    <a:pt x="14810" y="8995"/>
                  </a:lnTo>
                  <a:lnTo>
                    <a:pt x="14268" y="8730"/>
                  </a:lnTo>
                  <a:lnTo>
                    <a:pt x="13768" y="8470"/>
                  </a:lnTo>
                  <a:lnTo>
                    <a:pt x="13372" y="8195"/>
                  </a:lnTo>
                  <a:lnTo>
                    <a:pt x="13081" y="7915"/>
                  </a:lnTo>
                  <a:lnTo>
                    <a:pt x="12873" y="7555"/>
                  </a:lnTo>
                  <a:lnTo>
                    <a:pt x="12831" y="7195"/>
                  </a:lnTo>
                  <a:lnTo>
                    <a:pt x="12914" y="6840"/>
                  </a:lnTo>
                  <a:lnTo>
                    <a:pt x="13039" y="6495"/>
                  </a:lnTo>
                  <a:lnTo>
                    <a:pt x="13268" y="6145"/>
                  </a:lnTo>
                  <a:lnTo>
                    <a:pt x="13372" y="5915"/>
                  </a:lnTo>
                  <a:lnTo>
                    <a:pt x="13477" y="5695"/>
                  </a:lnTo>
                  <a:lnTo>
                    <a:pt x="13560" y="5480"/>
                  </a:lnTo>
                  <a:lnTo>
                    <a:pt x="13622" y="5275"/>
                  </a:lnTo>
                  <a:lnTo>
                    <a:pt x="13581" y="5090"/>
                  </a:lnTo>
                  <a:lnTo>
                    <a:pt x="13477" y="4920"/>
                  </a:lnTo>
                  <a:lnTo>
                    <a:pt x="13289" y="4765"/>
                  </a:lnTo>
                  <a:lnTo>
                    <a:pt x="12914" y="4600"/>
                  </a:lnTo>
                  <a:lnTo>
                    <a:pt x="12373" y="4430"/>
                  </a:lnTo>
                  <a:lnTo>
                    <a:pt x="11685" y="4270"/>
                  </a:lnTo>
                  <a:lnTo>
                    <a:pt x="10894" y="4110"/>
                  </a:lnTo>
                  <a:lnTo>
                    <a:pt x="10040" y="3945"/>
                  </a:lnTo>
                  <a:lnTo>
                    <a:pt x="9123" y="3775"/>
                  </a:lnTo>
                  <a:lnTo>
                    <a:pt x="8165" y="3605"/>
                  </a:lnTo>
                  <a:lnTo>
                    <a:pt x="7249" y="3430"/>
                  </a:lnTo>
                  <a:lnTo>
                    <a:pt x="6311" y="3240"/>
                  </a:lnTo>
                  <a:lnTo>
                    <a:pt x="5436" y="3035"/>
                  </a:lnTo>
                  <a:lnTo>
                    <a:pt x="4624" y="2820"/>
                  </a:lnTo>
                  <a:lnTo>
                    <a:pt x="3874" y="2580"/>
                  </a:lnTo>
                  <a:lnTo>
                    <a:pt x="3249" y="2325"/>
                  </a:lnTo>
                  <a:lnTo>
                    <a:pt x="2687" y="2055"/>
                  </a:lnTo>
                  <a:lnTo>
                    <a:pt x="2270" y="1780"/>
                  </a:lnTo>
                  <a:lnTo>
                    <a:pt x="1875" y="1505"/>
                  </a:lnTo>
                  <a:lnTo>
                    <a:pt x="1250" y="945"/>
                  </a:lnTo>
                  <a:lnTo>
                    <a:pt x="958" y="685"/>
                  </a:lnTo>
                  <a:lnTo>
                    <a:pt x="687" y="440"/>
                  </a:lnTo>
                  <a:lnTo>
                    <a:pt x="354" y="210"/>
                  </a:lnTo>
                  <a:lnTo>
                    <a:pt x="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a:solidFill>
                    <a:srgbClr val="FFFFFF"/>
                  </a:solidFill>
                </a:defRPr>
              </a:pPr>
              <a:endParaRPr/>
            </a:p>
          </p:txBody>
        </p:sp>
      </p:grpSp>
      <p:sp>
        <p:nvSpPr>
          <p:cNvPr id="49" name="Номер слайда"/>
          <p:cNvSpPr txBox="1">
            <a:spLocks noGrp="1"/>
          </p:cNvSpPr>
          <p:nvPr>
            <p:ph type="sldNum" sz="quarter" idx="2"/>
          </p:nvPr>
        </p:nvSpPr>
        <p:spPr>
          <a:prstGeom prst="rect">
            <a:avLst/>
          </a:prstGeom>
        </p:spPr>
        <p:txBody>
          <a:bodyPr/>
          <a:lstStyle>
            <a:lvl1pPr>
              <a:defRPr>
                <a:solidFill>
                  <a:srgbClr val="F3F3F2"/>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Два объекта">
    <p:spTree>
      <p:nvGrpSpPr>
        <p:cNvPr id="1" name=""/>
        <p:cNvGrpSpPr/>
        <p:nvPr/>
      </p:nvGrpSpPr>
      <p:grpSpPr>
        <a:xfrm>
          <a:off x="0" y="0"/>
          <a:ext cx="0" cy="0"/>
          <a:chOff x="0" y="0"/>
          <a:chExt cx="0" cy="0"/>
        </a:xfrm>
      </p:grpSpPr>
      <p:sp>
        <p:nvSpPr>
          <p:cNvPr id="56" name="Текст заголовка"/>
          <p:cNvSpPr txBox="1">
            <a:spLocks noGrp="1"/>
          </p:cNvSpPr>
          <p:nvPr>
            <p:ph type="title"/>
          </p:nvPr>
        </p:nvSpPr>
        <p:spPr>
          <a:prstGeom prst="rect">
            <a:avLst/>
          </a:prstGeom>
        </p:spPr>
        <p:txBody>
          <a:bodyPr/>
          <a:lstStyle/>
          <a:p>
            <a:r>
              <a:t>Текст заголовка</a:t>
            </a:r>
          </a:p>
        </p:txBody>
      </p:sp>
      <p:sp>
        <p:nvSpPr>
          <p:cNvPr id="57" name="Уровень текста 1…"/>
          <p:cNvSpPr txBox="1">
            <a:spLocks noGrp="1"/>
          </p:cNvSpPr>
          <p:nvPr>
            <p:ph type="body" sz="half" idx="1"/>
          </p:nvPr>
        </p:nvSpPr>
        <p:spPr>
          <a:xfrm>
            <a:off x="1257300" y="2286000"/>
            <a:ext cx="4800600" cy="3619500"/>
          </a:xfrm>
          <a:prstGeom prst="rect">
            <a:avLst/>
          </a:prstGeom>
        </p:spPr>
        <p:txBody>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Сравнение">
    <p:spTree>
      <p:nvGrpSpPr>
        <p:cNvPr id="1" name=""/>
        <p:cNvGrpSpPr/>
        <p:nvPr/>
      </p:nvGrpSpPr>
      <p:grpSpPr>
        <a:xfrm>
          <a:off x="0" y="0"/>
          <a:ext cx="0" cy="0"/>
          <a:chOff x="0" y="0"/>
          <a:chExt cx="0" cy="0"/>
        </a:xfrm>
      </p:grpSpPr>
      <p:sp>
        <p:nvSpPr>
          <p:cNvPr id="65" name="Текст заголовка"/>
          <p:cNvSpPr txBox="1">
            <a:spLocks noGrp="1"/>
          </p:cNvSpPr>
          <p:nvPr>
            <p:ph type="title"/>
          </p:nvPr>
        </p:nvSpPr>
        <p:spPr>
          <a:xfrm>
            <a:off x="1252727" y="381000"/>
            <a:ext cx="10172701" cy="1493517"/>
          </a:xfrm>
          <a:prstGeom prst="rect">
            <a:avLst/>
          </a:prstGeom>
        </p:spPr>
        <p:txBody>
          <a:bodyPr/>
          <a:lstStyle/>
          <a:p>
            <a:r>
              <a:t>Текст заголовка</a:t>
            </a:r>
          </a:p>
        </p:txBody>
      </p:sp>
      <p:sp>
        <p:nvSpPr>
          <p:cNvPr id="66" name="Уровень текста 1…"/>
          <p:cNvSpPr txBox="1">
            <a:spLocks noGrp="1"/>
          </p:cNvSpPr>
          <p:nvPr>
            <p:ph type="body" sz="quarter" idx="1"/>
          </p:nvPr>
        </p:nvSpPr>
        <p:spPr>
          <a:xfrm>
            <a:off x="1251677" y="2199632"/>
            <a:ext cx="4800601" cy="632530"/>
          </a:xfrm>
          <a:prstGeom prst="rect">
            <a:avLst/>
          </a:prstGeom>
        </p:spPr>
        <p:txBody>
          <a:bodyPr anchor="b"/>
          <a:lstStyle>
            <a:lvl1pPr marL="0" indent="0">
              <a:lnSpc>
                <a:spcPct val="100000"/>
              </a:lnSpc>
              <a:buClrTx/>
              <a:buSzTx/>
              <a:buFontTx/>
              <a:buNone/>
              <a:defRPr sz="1900" b="1" cap="all" spc="200">
                <a:solidFill>
                  <a:srgbClr val="2A1A00"/>
                </a:solidFill>
              </a:defRPr>
            </a:lvl1pPr>
            <a:lvl2pPr marL="0" indent="457200">
              <a:lnSpc>
                <a:spcPct val="100000"/>
              </a:lnSpc>
              <a:buClrTx/>
              <a:buSzTx/>
              <a:buFontTx/>
              <a:buNone/>
              <a:defRPr sz="1900" b="1" cap="all" spc="200">
                <a:solidFill>
                  <a:srgbClr val="2A1A00"/>
                </a:solidFill>
              </a:defRPr>
            </a:lvl2pPr>
            <a:lvl3pPr marL="0" indent="914400">
              <a:lnSpc>
                <a:spcPct val="100000"/>
              </a:lnSpc>
              <a:buClrTx/>
              <a:buSzTx/>
              <a:buFontTx/>
              <a:buNone/>
              <a:defRPr sz="1900" b="1" cap="all" spc="200">
                <a:solidFill>
                  <a:srgbClr val="2A1A00"/>
                </a:solidFill>
              </a:defRPr>
            </a:lvl3pPr>
            <a:lvl4pPr marL="0" indent="1371600">
              <a:lnSpc>
                <a:spcPct val="100000"/>
              </a:lnSpc>
              <a:buClrTx/>
              <a:buSzTx/>
              <a:buFontTx/>
              <a:buNone/>
              <a:defRPr sz="1900" b="1" cap="all" spc="200">
                <a:solidFill>
                  <a:srgbClr val="2A1A00"/>
                </a:solidFill>
              </a:defRPr>
            </a:lvl4pPr>
            <a:lvl5pPr marL="0" indent="1828800">
              <a:lnSpc>
                <a:spcPct val="100000"/>
              </a:lnSpc>
              <a:buClrTx/>
              <a:buSzTx/>
              <a:buFontTx/>
              <a:buNone/>
              <a:defRPr sz="1900" b="1" cap="all" spc="200">
                <a:solidFill>
                  <a:srgbClr val="2A1A00"/>
                </a:solidFill>
              </a:defRPr>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7" name="Text Placeholder 4"/>
          <p:cNvSpPr>
            <a:spLocks noGrp="1"/>
          </p:cNvSpPr>
          <p:nvPr>
            <p:ph type="body" sz="quarter" idx="13"/>
          </p:nvPr>
        </p:nvSpPr>
        <p:spPr>
          <a:xfrm>
            <a:off x="6633864" y="2199632"/>
            <a:ext cx="4800601" cy="632530"/>
          </a:xfrm>
          <a:prstGeom prst="rect">
            <a:avLst/>
          </a:prstGeom>
        </p:spPr>
        <p:txBody>
          <a:bodyPr anchor="b"/>
          <a:lstStyle/>
          <a:p>
            <a:pPr marL="0" indent="0">
              <a:lnSpc>
                <a:spcPct val="100000"/>
              </a:lnSpc>
              <a:buClrTx/>
              <a:buSzTx/>
              <a:buFontTx/>
              <a:buNone/>
              <a:defRPr sz="1900" b="1" cap="all" spc="200">
                <a:solidFill>
                  <a:srgbClr val="2A1A00"/>
                </a:solidFill>
              </a:defRPr>
            </a:pPr>
            <a:endParaRPr/>
          </a:p>
        </p:txBody>
      </p:sp>
      <p:sp>
        <p:nvSpPr>
          <p:cNvPr id="68"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Только заголовок">
    <p:spTree>
      <p:nvGrpSpPr>
        <p:cNvPr id="1" name=""/>
        <p:cNvGrpSpPr/>
        <p:nvPr/>
      </p:nvGrpSpPr>
      <p:grpSpPr>
        <a:xfrm>
          <a:off x="0" y="0"/>
          <a:ext cx="0" cy="0"/>
          <a:chOff x="0" y="0"/>
          <a:chExt cx="0" cy="0"/>
        </a:xfrm>
      </p:grpSpPr>
      <p:sp>
        <p:nvSpPr>
          <p:cNvPr id="75" name="Текст заголовка"/>
          <p:cNvSpPr txBox="1">
            <a:spLocks noGrp="1"/>
          </p:cNvSpPr>
          <p:nvPr>
            <p:ph type="title"/>
          </p:nvPr>
        </p:nvSpPr>
        <p:spPr>
          <a:prstGeom prst="rect">
            <a:avLst/>
          </a:prstGeom>
        </p:spPr>
        <p:txBody>
          <a:bodyPr/>
          <a:lstStyle/>
          <a:p>
            <a:r>
              <a:t>Текст заголовка</a:t>
            </a:r>
          </a:p>
        </p:txBody>
      </p:sp>
      <p:sp>
        <p:nvSpPr>
          <p:cNvPr id="76"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Пустой слайд">
    <p:spTree>
      <p:nvGrpSpPr>
        <p:cNvPr id="1" name=""/>
        <p:cNvGrpSpPr/>
        <p:nvPr/>
      </p:nvGrpSpPr>
      <p:grpSpPr>
        <a:xfrm>
          <a:off x="0" y="0"/>
          <a:ext cx="0" cy="0"/>
          <a:chOff x="0" y="0"/>
          <a:chExt cx="0" cy="0"/>
        </a:xfrm>
      </p:grpSpPr>
      <p:sp>
        <p:nvSpPr>
          <p:cNvPr id="83" name="Номер слайда"/>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Объект с подписью">
    <p:spTree>
      <p:nvGrpSpPr>
        <p:cNvPr id="1" name=""/>
        <p:cNvGrpSpPr/>
        <p:nvPr/>
      </p:nvGrpSpPr>
      <p:grpSpPr>
        <a:xfrm>
          <a:off x="0" y="0"/>
          <a:ext cx="0" cy="0"/>
          <a:chOff x="0" y="0"/>
          <a:chExt cx="0" cy="0"/>
        </a:xfrm>
      </p:grpSpPr>
      <p:sp>
        <p:nvSpPr>
          <p:cNvPr id="90" name="right scallop background shapeFreeform 11"/>
          <p:cNvSpPr/>
          <p:nvPr/>
        </p:nvSpPr>
        <p:spPr>
          <a:xfrm>
            <a:off x="7389811" y="0"/>
            <a:ext cx="4802189"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21" y="21390"/>
                </a:lnTo>
                <a:lnTo>
                  <a:pt x="57" y="21215"/>
                </a:lnTo>
                <a:lnTo>
                  <a:pt x="100" y="21050"/>
                </a:lnTo>
                <a:lnTo>
                  <a:pt x="243" y="20780"/>
                </a:lnTo>
                <a:lnTo>
                  <a:pt x="328" y="20665"/>
                </a:lnTo>
                <a:lnTo>
                  <a:pt x="493" y="20435"/>
                </a:lnTo>
                <a:lnTo>
                  <a:pt x="571" y="20310"/>
                </a:lnTo>
                <a:lnTo>
                  <a:pt x="643" y="20180"/>
                </a:lnTo>
                <a:lnTo>
                  <a:pt x="707" y="20035"/>
                </a:lnTo>
                <a:lnTo>
                  <a:pt x="757" y="19880"/>
                </a:lnTo>
                <a:lnTo>
                  <a:pt x="793" y="19690"/>
                </a:lnTo>
                <a:lnTo>
                  <a:pt x="807" y="19475"/>
                </a:lnTo>
                <a:lnTo>
                  <a:pt x="793" y="19255"/>
                </a:lnTo>
                <a:lnTo>
                  <a:pt x="757" y="19075"/>
                </a:lnTo>
                <a:lnTo>
                  <a:pt x="707" y="18910"/>
                </a:lnTo>
                <a:lnTo>
                  <a:pt x="643" y="18760"/>
                </a:lnTo>
                <a:lnTo>
                  <a:pt x="571" y="18630"/>
                </a:lnTo>
                <a:lnTo>
                  <a:pt x="486" y="18510"/>
                </a:lnTo>
                <a:lnTo>
                  <a:pt x="400" y="18395"/>
                </a:lnTo>
                <a:lnTo>
                  <a:pt x="314" y="18275"/>
                </a:lnTo>
                <a:lnTo>
                  <a:pt x="236" y="18150"/>
                </a:lnTo>
                <a:lnTo>
                  <a:pt x="157" y="18020"/>
                </a:lnTo>
                <a:lnTo>
                  <a:pt x="93" y="17875"/>
                </a:lnTo>
                <a:lnTo>
                  <a:pt x="50" y="17710"/>
                </a:lnTo>
                <a:lnTo>
                  <a:pt x="7" y="17520"/>
                </a:lnTo>
                <a:lnTo>
                  <a:pt x="0" y="17305"/>
                </a:lnTo>
                <a:lnTo>
                  <a:pt x="7" y="17090"/>
                </a:lnTo>
                <a:lnTo>
                  <a:pt x="50" y="16900"/>
                </a:lnTo>
                <a:lnTo>
                  <a:pt x="93" y="16735"/>
                </a:lnTo>
                <a:lnTo>
                  <a:pt x="157" y="16595"/>
                </a:lnTo>
                <a:lnTo>
                  <a:pt x="236" y="16460"/>
                </a:lnTo>
                <a:lnTo>
                  <a:pt x="314" y="16335"/>
                </a:lnTo>
                <a:lnTo>
                  <a:pt x="400" y="16220"/>
                </a:lnTo>
                <a:lnTo>
                  <a:pt x="486" y="16110"/>
                </a:lnTo>
                <a:lnTo>
                  <a:pt x="571" y="15985"/>
                </a:lnTo>
                <a:lnTo>
                  <a:pt x="643" y="15855"/>
                </a:lnTo>
                <a:lnTo>
                  <a:pt x="707" y="15710"/>
                </a:lnTo>
                <a:lnTo>
                  <a:pt x="757" y="15545"/>
                </a:lnTo>
                <a:lnTo>
                  <a:pt x="793" y="15355"/>
                </a:lnTo>
                <a:lnTo>
                  <a:pt x="807" y="15140"/>
                </a:lnTo>
                <a:lnTo>
                  <a:pt x="793" y="14925"/>
                </a:lnTo>
                <a:lnTo>
                  <a:pt x="757" y="14735"/>
                </a:lnTo>
                <a:lnTo>
                  <a:pt x="707" y="14570"/>
                </a:lnTo>
                <a:lnTo>
                  <a:pt x="643" y="14425"/>
                </a:lnTo>
                <a:lnTo>
                  <a:pt x="571" y="14290"/>
                </a:lnTo>
                <a:lnTo>
                  <a:pt x="486" y="14170"/>
                </a:lnTo>
                <a:lnTo>
                  <a:pt x="314" y="13935"/>
                </a:lnTo>
                <a:lnTo>
                  <a:pt x="236" y="13815"/>
                </a:lnTo>
                <a:lnTo>
                  <a:pt x="157" y="13680"/>
                </a:lnTo>
                <a:lnTo>
                  <a:pt x="93" y="13535"/>
                </a:lnTo>
                <a:lnTo>
                  <a:pt x="50" y="13370"/>
                </a:lnTo>
                <a:lnTo>
                  <a:pt x="7" y="13185"/>
                </a:lnTo>
                <a:lnTo>
                  <a:pt x="0" y="12965"/>
                </a:lnTo>
                <a:lnTo>
                  <a:pt x="7" y="12750"/>
                </a:lnTo>
                <a:lnTo>
                  <a:pt x="50" y="12560"/>
                </a:lnTo>
                <a:lnTo>
                  <a:pt x="93" y="12395"/>
                </a:lnTo>
                <a:lnTo>
                  <a:pt x="157" y="12255"/>
                </a:lnTo>
                <a:lnTo>
                  <a:pt x="236" y="12120"/>
                </a:lnTo>
                <a:lnTo>
                  <a:pt x="314" y="12005"/>
                </a:lnTo>
                <a:lnTo>
                  <a:pt x="486" y="11770"/>
                </a:lnTo>
                <a:lnTo>
                  <a:pt x="571" y="11645"/>
                </a:lnTo>
                <a:lnTo>
                  <a:pt x="643" y="11515"/>
                </a:lnTo>
                <a:lnTo>
                  <a:pt x="707" y="11370"/>
                </a:lnTo>
                <a:lnTo>
                  <a:pt x="757" y="11205"/>
                </a:lnTo>
                <a:lnTo>
                  <a:pt x="793" y="11015"/>
                </a:lnTo>
                <a:lnTo>
                  <a:pt x="807" y="10795"/>
                </a:lnTo>
                <a:lnTo>
                  <a:pt x="793" y="10585"/>
                </a:lnTo>
                <a:lnTo>
                  <a:pt x="757" y="10395"/>
                </a:lnTo>
                <a:lnTo>
                  <a:pt x="707" y="10230"/>
                </a:lnTo>
                <a:lnTo>
                  <a:pt x="643" y="10085"/>
                </a:lnTo>
                <a:lnTo>
                  <a:pt x="571" y="9955"/>
                </a:lnTo>
                <a:lnTo>
                  <a:pt x="486" y="9830"/>
                </a:lnTo>
                <a:lnTo>
                  <a:pt x="400" y="9715"/>
                </a:lnTo>
                <a:lnTo>
                  <a:pt x="314" y="9595"/>
                </a:lnTo>
                <a:lnTo>
                  <a:pt x="236" y="9480"/>
                </a:lnTo>
                <a:lnTo>
                  <a:pt x="157" y="9345"/>
                </a:lnTo>
                <a:lnTo>
                  <a:pt x="93" y="9205"/>
                </a:lnTo>
                <a:lnTo>
                  <a:pt x="50" y="9035"/>
                </a:lnTo>
                <a:lnTo>
                  <a:pt x="7" y="8850"/>
                </a:lnTo>
                <a:lnTo>
                  <a:pt x="0" y="8635"/>
                </a:lnTo>
                <a:lnTo>
                  <a:pt x="7" y="8415"/>
                </a:lnTo>
                <a:lnTo>
                  <a:pt x="50" y="8230"/>
                </a:lnTo>
                <a:lnTo>
                  <a:pt x="93" y="8065"/>
                </a:lnTo>
                <a:lnTo>
                  <a:pt x="157" y="7915"/>
                </a:lnTo>
                <a:lnTo>
                  <a:pt x="236" y="7785"/>
                </a:lnTo>
                <a:lnTo>
                  <a:pt x="314" y="7665"/>
                </a:lnTo>
                <a:lnTo>
                  <a:pt x="400" y="7545"/>
                </a:lnTo>
                <a:lnTo>
                  <a:pt x="486" y="7430"/>
                </a:lnTo>
                <a:lnTo>
                  <a:pt x="571" y="7305"/>
                </a:lnTo>
                <a:lnTo>
                  <a:pt x="643" y="7175"/>
                </a:lnTo>
                <a:lnTo>
                  <a:pt x="707" y="7030"/>
                </a:lnTo>
                <a:lnTo>
                  <a:pt x="757" y="6865"/>
                </a:lnTo>
                <a:lnTo>
                  <a:pt x="793" y="6675"/>
                </a:lnTo>
                <a:lnTo>
                  <a:pt x="807" y="6460"/>
                </a:lnTo>
                <a:lnTo>
                  <a:pt x="793" y="6245"/>
                </a:lnTo>
                <a:lnTo>
                  <a:pt x="757" y="6055"/>
                </a:lnTo>
                <a:lnTo>
                  <a:pt x="707" y="5890"/>
                </a:lnTo>
                <a:lnTo>
                  <a:pt x="643" y="5745"/>
                </a:lnTo>
                <a:lnTo>
                  <a:pt x="571" y="5615"/>
                </a:lnTo>
                <a:lnTo>
                  <a:pt x="486" y="5490"/>
                </a:lnTo>
                <a:lnTo>
                  <a:pt x="400" y="5380"/>
                </a:lnTo>
                <a:lnTo>
                  <a:pt x="314" y="5265"/>
                </a:lnTo>
                <a:lnTo>
                  <a:pt x="236" y="5140"/>
                </a:lnTo>
                <a:lnTo>
                  <a:pt x="157" y="5005"/>
                </a:lnTo>
                <a:lnTo>
                  <a:pt x="93" y="4865"/>
                </a:lnTo>
                <a:lnTo>
                  <a:pt x="50" y="4700"/>
                </a:lnTo>
                <a:lnTo>
                  <a:pt x="7" y="4510"/>
                </a:lnTo>
                <a:lnTo>
                  <a:pt x="0" y="4295"/>
                </a:lnTo>
                <a:lnTo>
                  <a:pt x="7" y="4080"/>
                </a:lnTo>
                <a:lnTo>
                  <a:pt x="50" y="3890"/>
                </a:lnTo>
                <a:lnTo>
                  <a:pt x="93" y="3725"/>
                </a:lnTo>
                <a:lnTo>
                  <a:pt x="157" y="3580"/>
                </a:lnTo>
                <a:lnTo>
                  <a:pt x="236" y="3450"/>
                </a:lnTo>
                <a:lnTo>
                  <a:pt x="314" y="3325"/>
                </a:lnTo>
                <a:lnTo>
                  <a:pt x="400" y="3205"/>
                </a:lnTo>
                <a:lnTo>
                  <a:pt x="486" y="3090"/>
                </a:lnTo>
                <a:lnTo>
                  <a:pt x="571" y="2970"/>
                </a:lnTo>
                <a:lnTo>
                  <a:pt x="643" y="2840"/>
                </a:lnTo>
                <a:lnTo>
                  <a:pt x="707" y="2690"/>
                </a:lnTo>
                <a:lnTo>
                  <a:pt x="757" y="2525"/>
                </a:lnTo>
                <a:lnTo>
                  <a:pt x="793" y="2345"/>
                </a:lnTo>
                <a:lnTo>
                  <a:pt x="807" y="2120"/>
                </a:lnTo>
                <a:lnTo>
                  <a:pt x="793" y="1910"/>
                </a:lnTo>
                <a:lnTo>
                  <a:pt x="757" y="1720"/>
                </a:lnTo>
                <a:lnTo>
                  <a:pt x="707" y="1565"/>
                </a:lnTo>
                <a:lnTo>
                  <a:pt x="643" y="1420"/>
                </a:lnTo>
                <a:lnTo>
                  <a:pt x="571" y="1290"/>
                </a:lnTo>
                <a:lnTo>
                  <a:pt x="493" y="1165"/>
                </a:lnTo>
                <a:lnTo>
                  <a:pt x="328" y="935"/>
                </a:lnTo>
                <a:lnTo>
                  <a:pt x="243" y="820"/>
                </a:lnTo>
                <a:lnTo>
                  <a:pt x="100" y="550"/>
                </a:lnTo>
                <a:lnTo>
                  <a:pt x="57" y="385"/>
                </a:lnTo>
                <a:lnTo>
                  <a:pt x="21" y="210"/>
                </a:lnTo>
                <a:lnTo>
                  <a:pt x="0" y="0"/>
                </a:lnTo>
                <a:close/>
              </a:path>
            </a:pathLst>
          </a:custGeom>
          <a:solidFill>
            <a:srgbClr val="2A1A00"/>
          </a:solidFill>
          <a:ln w="12700">
            <a:miter lim="400000"/>
          </a:ln>
        </p:spPr>
        <p:txBody>
          <a:bodyPr lIns="45719" rIns="45719"/>
          <a:lstStyle/>
          <a:p>
            <a:endParaRPr/>
          </a:p>
        </p:txBody>
      </p:sp>
      <p:sp>
        <p:nvSpPr>
          <p:cNvPr id="91" name="Текст заголовка"/>
          <p:cNvSpPr txBox="1">
            <a:spLocks noGrp="1"/>
          </p:cNvSpPr>
          <p:nvPr>
            <p:ph type="title"/>
          </p:nvPr>
        </p:nvSpPr>
        <p:spPr>
          <a:xfrm>
            <a:off x="8337884" y="457198"/>
            <a:ext cx="3092116" cy="1196673"/>
          </a:xfrm>
          <a:prstGeom prst="rect">
            <a:avLst/>
          </a:prstGeom>
        </p:spPr>
        <p:txBody>
          <a:bodyPr anchor="b"/>
          <a:lstStyle>
            <a:lvl1pPr>
              <a:lnSpc>
                <a:spcPct val="100000"/>
              </a:lnSpc>
              <a:defRPr sz="1900" b="1" spc="300">
                <a:solidFill>
                  <a:schemeClr val="accent1"/>
                </a:solidFill>
                <a:latin typeface="+mn-lt"/>
                <a:ea typeface="+mn-ea"/>
                <a:cs typeface="+mn-cs"/>
                <a:sym typeface="Gill Sans MT"/>
              </a:defRPr>
            </a:lvl1pPr>
          </a:lstStyle>
          <a:p>
            <a:r>
              <a:t>Текст заголовка</a:t>
            </a:r>
          </a:p>
        </p:txBody>
      </p:sp>
      <p:sp>
        <p:nvSpPr>
          <p:cNvPr id="92" name="Уровень текста 1…"/>
          <p:cNvSpPr txBox="1">
            <a:spLocks noGrp="1"/>
          </p:cNvSpPr>
          <p:nvPr>
            <p:ph type="body" sz="half" idx="1"/>
          </p:nvPr>
        </p:nvSpPr>
        <p:spPr>
          <a:xfrm>
            <a:off x="765050" y="920376"/>
            <a:ext cx="6158419" cy="49851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3" name="Text Placeholder 3"/>
          <p:cNvSpPr>
            <a:spLocks noGrp="1"/>
          </p:cNvSpPr>
          <p:nvPr>
            <p:ph type="body" sz="quarter" idx="13"/>
          </p:nvPr>
        </p:nvSpPr>
        <p:spPr>
          <a:xfrm>
            <a:off x="8337884" y="1741335"/>
            <a:ext cx="3092116" cy="4164165"/>
          </a:xfrm>
          <a:prstGeom prst="rect">
            <a:avLst/>
          </a:prstGeom>
        </p:spPr>
        <p:txBody>
          <a:bodyPr/>
          <a:lstStyle/>
          <a:p>
            <a:pPr marL="0" indent="0">
              <a:lnSpc>
                <a:spcPct val="120000"/>
              </a:lnSpc>
              <a:spcBef>
                <a:spcPts val="1200"/>
              </a:spcBef>
              <a:buClrTx/>
              <a:buSzTx/>
              <a:buFontTx/>
              <a:buNone/>
              <a:defRPr sz="1600">
                <a:solidFill>
                  <a:srgbClr val="F3F3F2"/>
                </a:solidFill>
              </a:defRPr>
            </a:pPr>
            <a:endParaRPr/>
          </a:p>
        </p:txBody>
      </p:sp>
      <p:sp>
        <p:nvSpPr>
          <p:cNvPr id="94" name="left edge borderRectangle 7"/>
          <p:cNvSpPr/>
          <p:nvPr/>
        </p:nvSpPr>
        <p:spPr>
          <a:xfrm>
            <a:off x="0" y="0"/>
            <a:ext cx="283464" cy="6858000"/>
          </a:xfrm>
          <a:prstGeom prst="rect">
            <a:avLst/>
          </a:prstGeom>
          <a:solidFill>
            <a:schemeClr val="accent1"/>
          </a:solidFill>
          <a:ln w="12700">
            <a:miter lim="400000"/>
          </a:ln>
        </p:spPr>
        <p:txBody>
          <a:bodyPr lIns="45719" rIns="45719"/>
          <a:lstStyle/>
          <a:p>
            <a:endParaRPr/>
          </a:p>
        </p:txBody>
      </p:sp>
      <p:sp>
        <p:nvSpPr>
          <p:cNvPr id="95" name="Номер слайда"/>
          <p:cNvSpPr txBox="1">
            <a:spLocks noGrp="1"/>
          </p:cNvSpPr>
          <p:nvPr>
            <p:ph type="sldNum" sz="quarter" idx="2"/>
          </p:nvPr>
        </p:nvSpPr>
        <p:spPr>
          <a:xfrm>
            <a:off x="6649814" y="6413957"/>
            <a:ext cx="273656" cy="26924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F2"/>
        </a:solidFill>
        <a:effectLst/>
      </p:bgPr>
    </p:bg>
    <p:spTree>
      <p:nvGrpSpPr>
        <p:cNvPr id="1" name=""/>
        <p:cNvGrpSpPr/>
        <p:nvPr/>
      </p:nvGrpSpPr>
      <p:grpSpPr>
        <a:xfrm>
          <a:off x="0" y="0"/>
          <a:ext cx="0" cy="0"/>
          <a:chOff x="0" y="0"/>
          <a:chExt cx="0" cy="0"/>
        </a:xfrm>
      </p:grpSpPr>
      <p:sp>
        <p:nvSpPr>
          <p:cNvPr id="2" name="Left scallop edgeFreeform 6"/>
          <p:cNvSpPr/>
          <p:nvPr/>
        </p:nvSpPr>
        <p:spPr>
          <a:xfrm>
            <a:off x="0" y="0"/>
            <a:ext cx="885825"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03" y="0"/>
                </a:lnTo>
                <a:lnTo>
                  <a:pt x="17342" y="215"/>
                </a:lnTo>
                <a:lnTo>
                  <a:pt x="17535" y="405"/>
                </a:lnTo>
                <a:lnTo>
                  <a:pt x="17806" y="570"/>
                </a:lnTo>
                <a:lnTo>
                  <a:pt x="18155" y="715"/>
                </a:lnTo>
                <a:lnTo>
                  <a:pt x="18542" y="845"/>
                </a:lnTo>
                <a:lnTo>
                  <a:pt x="19006" y="960"/>
                </a:lnTo>
                <a:lnTo>
                  <a:pt x="19935" y="1200"/>
                </a:lnTo>
                <a:lnTo>
                  <a:pt x="20323" y="1315"/>
                </a:lnTo>
                <a:lnTo>
                  <a:pt x="20710" y="1445"/>
                </a:lnTo>
                <a:lnTo>
                  <a:pt x="21097" y="1590"/>
                </a:lnTo>
                <a:lnTo>
                  <a:pt x="21368" y="1755"/>
                </a:lnTo>
                <a:lnTo>
                  <a:pt x="21523" y="1945"/>
                </a:lnTo>
                <a:lnTo>
                  <a:pt x="21600" y="2160"/>
                </a:lnTo>
                <a:lnTo>
                  <a:pt x="21523" y="2375"/>
                </a:lnTo>
                <a:lnTo>
                  <a:pt x="21368" y="2565"/>
                </a:lnTo>
                <a:lnTo>
                  <a:pt x="21097" y="2730"/>
                </a:lnTo>
                <a:lnTo>
                  <a:pt x="20710" y="2875"/>
                </a:lnTo>
                <a:lnTo>
                  <a:pt x="20323" y="3005"/>
                </a:lnTo>
                <a:lnTo>
                  <a:pt x="19935" y="3120"/>
                </a:lnTo>
                <a:lnTo>
                  <a:pt x="19006" y="3360"/>
                </a:lnTo>
                <a:lnTo>
                  <a:pt x="18542" y="3475"/>
                </a:lnTo>
                <a:lnTo>
                  <a:pt x="18155" y="3605"/>
                </a:lnTo>
                <a:lnTo>
                  <a:pt x="17806" y="3750"/>
                </a:lnTo>
                <a:lnTo>
                  <a:pt x="17535" y="3915"/>
                </a:lnTo>
                <a:lnTo>
                  <a:pt x="17342" y="4105"/>
                </a:lnTo>
                <a:lnTo>
                  <a:pt x="17303" y="4320"/>
                </a:lnTo>
                <a:lnTo>
                  <a:pt x="17342" y="4535"/>
                </a:lnTo>
                <a:lnTo>
                  <a:pt x="17535" y="4725"/>
                </a:lnTo>
                <a:lnTo>
                  <a:pt x="17806" y="4890"/>
                </a:lnTo>
                <a:lnTo>
                  <a:pt x="18155" y="5035"/>
                </a:lnTo>
                <a:lnTo>
                  <a:pt x="18542" y="5165"/>
                </a:lnTo>
                <a:lnTo>
                  <a:pt x="19006" y="5280"/>
                </a:lnTo>
                <a:lnTo>
                  <a:pt x="19935" y="5520"/>
                </a:lnTo>
                <a:lnTo>
                  <a:pt x="20323" y="5635"/>
                </a:lnTo>
                <a:lnTo>
                  <a:pt x="20710" y="5765"/>
                </a:lnTo>
                <a:lnTo>
                  <a:pt x="21097" y="5910"/>
                </a:lnTo>
                <a:lnTo>
                  <a:pt x="21368" y="6075"/>
                </a:lnTo>
                <a:lnTo>
                  <a:pt x="21523" y="6265"/>
                </a:lnTo>
                <a:lnTo>
                  <a:pt x="21600" y="6480"/>
                </a:lnTo>
                <a:lnTo>
                  <a:pt x="21523" y="6695"/>
                </a:lnTo>
                <a:lnTo>
                  <a:pt x="21368" y="6885"/>
                </a:lnTo>
                <a:lnTo>
                  <a:pt x="21097" y="7050"/>
                </a:lnTo>
                <a:lnTo>
                  <a:pt x="20710" y="7195"/>
                </a:lnTo>
                <a:lnTo>
                  <a:pt x="20323" y="7325"/>
                </a:lnTo>
                <a:lnTo>
                  <a:pt x="19935" y="7440"/>
                </a:lnTo>
                <a:lnTo>
                  <a:pt x="19006" y="7680"/>
                </a:lnTo>
                <a:lnTo>
                  <a:pt x="18542" y="7795"/>
                </a:lnTo>
                <a:lnTo>
                  <a:pt x="18155" y="7925"/>
                </a:lnTo>
                <a:lnTo>
                  <a:pt x="17806" y="8070"/>
                </a:lnTo>
                <a:lnTo>
                  <a:pt x="17535" y="8235"/>
                </a:lnTo>
                <a:lnTo>
                  <a:pt x="17342" y="8425"/>
                </a:lnTo>
                <a:lnTo>
                  <a:pt x="17303" y="8640"/>
                </a:lnTo>
                <a:lnTo>
                  <a:pt x="17342" y="8855"/>
                </a:lnTo>
                <a:lnTo>
                  <a:pt x="17535" y="9045"/>
                </a:lnTo>
                <a:lnTo>
                  <a:pt x="17806" y="9210"/>
                </a:lnTo>
                <a:lnTo>
                  <a:pt x="18155" y="9355"/>
                </a:lnTo>
                <a:lnTo>
                  <a:pt x="18542" y="9485"/>
                </a:lnTo>
                <a:lnTo>
                  <a:pt x="19006" y="9600"/>
                </a:lnTo>
                <a:lnTo>
                  <a:pt x="19935" y="9840"/>
                </a:lnTo>
                <a:lnTo>
                  <a:pt x="20323" y="9955"/>
                </a:lnTo>
                <a:lnTo>
                  <a:pt x="20710" y="10085"/>
                </a:lnTo>
                <a:lnTo>
                  <a:pt x="21097" y="10230"/>
                </a:lnTo>
                <a:lnTo>
                  <a:pt x="21368" y="10395"/>
                </a:lnTo>
                <a:lnTo>
                  <a:pt x="21523" y="10585"/>
                </a:lnTo>
                <a:lnTo>
                  <a:pt x="21600" y="10795"/>
                </a:lnTo>
                <a:lnTo>
                  <a:pt x="21523" y="11015"/>
                </a:lnTo>
                <a:lnTo>
                  <a:pt x="21368" y="11205"/>
                </a:lnTo>
                <a:lnTo>
                  <a:pt x="21097" y="11370"/>
                </a:lnTo>
                <a:lnTo>
                  <a:pt x="20710" y="11515"/>
                </a:lnTo>
                <a:lnTo>
                  <a:pt x="20323" y="11645"/>
                </a:lnTo>
                <a:lnTo>
                  <a:pt x="19935" y="11760"/>
                </a:lnTo>
                <a:lnTo>
                  <a:pt x="19006" y="12000"/>
                </a:lnTo>
                <a:lnTo>
                  <a:pt x="18542" y="12115"/>
                </a:lnTo>
                <a:lnTo>
                  <a:pt x="18155" y="12245"/>
                </a:lnTo>
                <a:lnTo>
                  <a:pt x="17806" y="12390"/>
                </a:lnTo>
                <a:lnTo>
                  <a:pt x="17535" y="12555"/>
                </a:lnTo>
                <a:lnTo>
                  <a:pt x="17342" y="12745"/>
                </a:lnTo>
                <a:lnTo>
                  <a:pt x="17303" y="12960"/>
                </a:lnTo>
                <a:lnTo>
                  <a:pt x="17342" y="13175"/>
                </a:lnTo>
                <a:lnTo>
                  <a:pt x="17535" y="13365"/>
                </a:lnTo>
                <a:lnTo>
                  <a:pt x="17806" y="13530"/>
                </a:lnTo>
                <a:lnTo>
                  <a:pt x="18155" y="13675"/>
                </a:lnTo>
                <a:lnTo>
                  <a:pt x="18542" y="13805"/>
                </a:lnTo>
                <a:lnTo>
                  <a:pt x="19006" y="13920"/>
                </a:lnTo>
                <a:lnTo>
                  <a:pt x="19935" y="14160"/>
                </a:lnTo>
                <a:lnTo>
                  <a:pt x="20323" y="14275"/>
                </a:lnTo>
                <a:lnTo>
                  <a:pt x="20710" y="14405"/>
                </a:lnTo>
                <a:lnTo>
                  <a:pt x="21097" y="14550"/>
                </a:lnTo>
                <a:lnTo>
                  <a:pt x="21368" y="14715"/>
                </a:lnTo>
                <a:lnTo>
                  <a:pt x="21523" y="14905"/>
                </a:lnTo>
                <a:lnTo>
                  <a:pt x="21600" y="15120"/>
                </a:lnTo>
                <a:lnTo>
                  <a:pt x="21523" y="15335"/>
                </a:lnTo>
                <a:lnTo>
                  <a:pt x="21368" y="15525"/>
                </a:lnTo>
                <a:lnTo>
                  <a:pt x="21097" y="15690"/>
                </a:lnTo>
                <a:lnTo>
                  <a:pt x="20710" y="15835"/>
                </a:lnTo>
                <a:lnTo>
                  <a:pt x="20323" y="15965"/>
                </a:lnTo>
                <a:lnTo>
                  <a:pt x="19935" y="16080"/>
                </a:lnTo>
                <a:lnTo>
                  <a:pt x="19006" y="16320"/>
                </a:lnTo>
                <a:lnTo>
                  <a:pt x="18542" y="16435"/>
                </a:lnTo>
                <a:lnTo>
                  <a:pt x="18155" y="16565"/>
                </a:lnTo>
                <a:lnTo>
                  <a:pt x="17806" y="16710"/>
                </a:lnTo>
                <a:lnTo>
                  <a:pt x="17535" y="16875"/>
                </a:lnTo>
                <a:lnTo>
                  <a:pt x="17342" y="17065"/>
                </a:lnTo>
                <a:lnTo>
                  <a:pt x="17303" y="17280"/>
                </a:lnTo>
                <a:lnTo>
                  <a:pt x="17342" y="17495"/>
                </a:lnTo>
                <a:lnTo>
                  <a:pt x="17535" y="17685"/>
                </a:lnTo>
                <a:lnTo>
                  <a:pt x="17806" y="17850"/>
                </a:lnTo>
                <a:lnTo>
                  <a:pt x="18155" y="17995"/>
                </a:lnTo>
                <a:lnTo>
                  <a:pt x="18542" y="18125"/>
                </a:lnTo>
                <a:lnTo>
                  <a:pt x="19006" y="18240"/>
                </a:lnTo>
                <a:lnTo>
                  <a:pt x="19935" y="18480"/>
                </a:lnTo>
                <a:lnTo>
                  <a:pt x="20323" y="18595"/>
                </a:lnTo>
                <a:lnTo>
                  <a:pt x="20710" y="18725"/>
                </a:lnTo>
                <a:lnTo>
                  <a:pt x="21097" y="18870"/>
                </a:lnTo>
                <a:lnTo>
                  <a:pt x="21368" y="19035"/>
                </a:lnTo>
                <a:lnTo>
                  <a:pt x="21523" y="19225"/>
                </a:lnTo>
                <a:lnTo>
                  <a:pt x="21600" y="19440"/>
                </a:lnTo>
                <a:lnTo>
                  <a:pt x="21523" y="19655"/>
                </a:lnTo>
                <a:lnTo>
                  <a:pt x="21368" y="19845"/>
                </a:lnTo>
                <a:lnTo>
                  <a:pt x="21097" y="20010"/>
                </a:lnTo>
                <a:lnTo>
                  <a:pt x="20710" y="20155"/>
                </a:lnTo>
                <a:lnTo>
                  <a:pt x="20323" y="20285"/>
                </a:lnTo>
                <a:lnTo>
                  <a:pt x="19935" y="20400"/>
                </a:lnTo>
                <a:lnTo>
                  <a:pt x="19006" y="20640"/>
                </a:lnTo>
                <a:lnTo>
                  <a:pt x="18542" y="20755"/>
                </a:lnTo>
                <a:lnTo>
                  <a:pt x="18155" y="20885"/>
                </a:lnTo>
                <a:lnTo>
                  <a:pt x="17806" y="21030"/>
                </a:lnTo>
                <a:lnTo>
                  <a:pt x="17535" y="21195"/>
                </a:lnTo>
                <a:lnTo>
                  <a:pt x="17342" y="21385"/>
                </a:lnTo>
                <a:lnTo>
                  <a:pt x="17303" y="21600"/>
                </a:lnTo>
                <a:lnTo>
                  <a:pt x="0" y="21600"/>
                </a:lnTo>
                <a:lnTo>
                  <a:pt x="0" y="0"/>
                </a:lnTo>
                <a:close/>
              </a:path>
            </a:pathLst>
          </a:custGeom>
          <a:solidFill>
            <a:srgbClr val="2A1A00"/>
          </a:solidFill>
          <a:ln w="12700">
            <a:miter lim="400000"/>
          </a:ln>
        </p:spPr>
        <p:txBody>
          <a:bodyPr lIns="45719" rIns="45719"/>
          <a:lstStyle/>
          <a:p>
            <a:endParaRPr/>
          </a:p>
        </p:txBody>
      </p:sp>
      <p:sp>
        <p:nvSpPr>
          <p:cNvPr id="3" name="right edge borderRectangle 11"/>
          <p:cNvSpPr/>
          <p:nvPr/>
        </p:nvSpPr>
        <p:spPr>
          <a:xfrm>
            <a:off x="11908535" y="0"/>
            <a:ext cx="283465" cy="6858000"/>
          </a:xfrm>
          <a:prstGeom prst="rect">
            <a:avLst/>
          </a:prstGeom>
          <a:solidFill>
            <a:schemeClr val="accent1"/>
          </a:solidFill>
          <a:ln w="12700">
            <a:miter lim="400000"/>
          </a:ln>
        </p:spPr>
        <p:txBody>
          <a:bodyPr lIns="45719" rIns="45719"/>
          <a:lstStyle/>
          <a:p>
            <a:endParaRPr/>
          </a:p>
        </p:txBody>
      </p:sp>
      <p:sp>
        <p:nvSpPr>
          <p:cNvPr id="4" name="Текст заголовка"/>
          <p:cNvSpPr txBox="1">
            <a:spLocks noGrp="1"/>
          </p:cNvSpPr>
          <p:nvPr>
            <p:ph type="title"/>
          </p:nvPr>
        </p:nvSpPr>
        <p:spPr>
          <a:xfrm>
            <a:off x="1251677" y="382384"/>
            <a:ext cx="10178324" cy="1492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Текст заголовка</a:t>
            </a:r>
          </a:p>
        </p:txBody>
      </p:sp>
      <p:sp>
        <p:nvSpPr>
          <p:cNvPr id="5" name="Уровень текста 1…"/>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 name="Номер слайда"/>
          <p:cNvSpPr txBox="1">
            <a:spLocks noGrp="1"/>
          </p:cNvSpPr>
          <p:nvPr>
            <p:ph type="sldNum" sz="quarter" idx="2"/>
          </p:nvPr>
        </p:nvSpPr>
        <p:spPr>
          <a:xfrm>
            <a:off x="11156344" y="6413957"/>
            <a:ext cx="273657" cy="269241"/>
          </a:xfrm>
          <a:prstGeom prst="rect">
            <a:avLst/>
          </a:prstGeom>
          <a:ln w="12700">
            <a:miter lim="400000"/>
          </a:ln>
        </p:spPr>
        <p:txBody>
          <a:bodyPr wrap="none" lIns="45719" rIns="45719" anchor="ctr">
            <a:spAutoFit/>
          </a:bodyPr>
          <a:lstStyle>
            <a:lvl1pPr algn="r">
              <a:defRPr sz="1200">
                <a:solidFill>
                  <a:srgbClr val="595959"/>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1pPr>
      <a:lvl2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2pPr>
      <a:lvl3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3pPr>
      <a:lvl4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4pPr>
      <a:lvl5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5pPr>
      <a:lvl6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6pPr>
      <a:lvl7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7pPr>
      <a:lvl8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8pPr>
      <a:lvl9pPr marL="0" marR="0" indent="0" algn="l" defTabSz="914400" rtl="0" latinLnBrk="0">
        <a:lnSpc>
          <a:spcPct val="90000"/>
        </a:lnSpc>
        <a:spcBef>
          <a:spcPts val="0"/>
        </a:spcBef>
        <a:spcAft>
          <a:spcPts val="0"/>
        </a:spcAft>
        <a:buClrTx/>
        <a:buSzTx/>
        <a:buFontTx/>
        <a:buNone/>
        <a:tabLst/>
        <a:defRPr sz="5100" b="0" i="0" u="none" strike="noStrike" cap="all" spc="200" baseline="0">
          <a:ln>
            <a:noFill/>
          </a:ln>
          <a:solidFill>
            <a:srgbClr val="2A1A00"/>
          </a:solidFill>
          <a:uFillTx/>
          <a:latin typeface="Impact"/>
          <a:ea typeface="Impact"/>
          <a:cs typeface="Impact"/>
          <a:sym typeface="Impact"/>
        </a:defRPr>
      </a:lvl9pPr>
    </p:titleStyle>
    <p:bodyStyle>
      <a:lvl1pPr marL="228600" marR="0" indent="-228600"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1pPr>
      <a:lvl2pPr marL="711200" marR="0" indent="-254000"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2pPr>
      <a:lvl3pPr marL="1200150" marR="0" indent="-285750"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3pPr>
      <a:lvl4pPr marL="16981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4pPr>
      <a:lvl5pPr marL="21553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5pPr>
      <a:lvl6pPr marL="26125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6pPr>
      <a:lvl7pPr marL="30697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7pPr>
      <a:lvl8pPr marL="35269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8pPr>
      <a:lvl9pPr marL="3984171" marR="0" indent="-326571" algn="l" defTabSz="914400" rtl="0" latinLnBrk="0">
        <a:lnSpc>
          <a:spcPct val="110000"/>
        </a:lnSpc>
        <a:spcBef>
          <a:spcPts val="700"/>
        </a:spcBef>
        <a:spcAft>
          <a:spcPts val="0"/>
        </a:spcAft>
        <a:buClr>
          <a:srgbClr val="2A1A00"/>
        </a:buClr>
        <a:buSzPct val="100000"/>
        <a:buFont typeface="Arial"/>
        <a:buChar char="•"/>
        <a:tabLst/>
        <a:defRPr sz="2000" b="0" i="0" u="none" strike="noStrike" cap="none" spc="0" baseline="0">
          <a:ln>
            <a:noFill/>
          </a:ln>
          <a:solidFill>
            <a:srgbClr val="595959"/>
          </a:solidFill>
          <a:uFillTx/>
          <a:latin typeface="+mn-lt"/>
          <a:ea typeface="+mn-ea"/>
          <a:cs typeface="+mn-cs"/>
          <a:sym typeface="Gill Sans MT"/>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4100370" y="2286475"/>
            <a:ext cx="3991260" cy="2018825"/>
          </a:xfrm>
          <a:prstGeom prst="rect">
            <a:avLst/>
          </a:prstGeom>
        </p:spPr>
        <p:txBody>
          <a:bodyPr>
            <a:noAutofit/>
          </a:bodyPr>
          <a:lstStyle/>
          <a:p>
            <a:pPr defTabSz="384047">
              <a:defRPr sz="3359" spc="336"/>
            </a:pPr>
            <a:r>
              <a:rPr lang="en-US" sz="6000" dirty="0" err="1"/>
              <a:t>Tabacco</a:t>
            </a:r>
            <a:r>
              <a:rPr lang="en-US" sz="6000" dirty="0"/>
              <a:t> online shop</a:t>
            </a:r>
            <a:endParaRPr sz="6000" dirty="0"/>
          </a:p>
        </p:txBody>
      </p:sp>
      <p:sp>
        <p:nvSpPr>
          <p:cNvPr id="117" name="Subtitle 2"/>
          <p:cNvSpPr txBox="1">
            <a:spLocks noGrp="1"/>
          </p:cNvSpPr>
          <p:nvPr>
            <p:ph type="subTitle" sz="quarter" idx="1"/>
          </p:nvPr>
        </p:nvSpPr>
        <p:spPr>
          <a:xfrm>
            <a:off x="2215044" y="5979195"/>
            <a:ext cx="8045375" cy="742280"/>
          </a:xfrm>
          <a:prstGeom prst="rect">
            <a:avLst/>
          </a:prstGeom>
        </p:spPr>
        <p:txBody>
          <a:bodyPr/>
          <a:lstStyle/>
          <a:p>
            <a:pPr>
              <a:lnSpc>
                <a:spcPct val="80000"/>
              </a:lnSpc>
              <a:defRPr sz="1400" spc="300"/>
            </a:pPr>
            <a:r>
              <a:rPr dirty="0"/>
              <a:t>Team members:</a:t>
            </a:r>
            <a:endParaRPr spc="400" dirty="0"/>
          </a:p>
          <a:p>
            <a:pPr>
              <a:lnSpc>
                <a:spcPct val="80000"/>
              </a:lnSpc>
              <a:defRPr sz="1400" spc="300"/>
            </a:pPr>
            <a:r>
              <a:rPr dirty="0" err="1"/>
              <a:t>Turmukhanbet</a:t>
            </a:r>
            <a:r>
              <a:rPr dirty="0"/>
              <a:t> </a:t>
            </a:r>
            <a:r>
              <a:rPr dirty="0" err="1"/>
              <a:t>Madiyar</a:t>
            </a:r>
            <a:r>
              <a:rPr dirty="0"/>
              <a:t>, </a:t>
            </a:r>
            <a:r>
              <a:rPr dirty="0" err="1"/>
              <a:t>Kozin</a:t>
            </a:r>
            <a:r>
              <a:rPr dirty="0"/>
              <a:t> Rustam,</a:t>
            </a:r>
            <a:r>
              <a:rPr lang="en-US" dirty="0"/>
              <a:t> </a:t>
            </a:r>
            <a:r>
              <a:rPr dirty="0" err="1"/>
              <a:t>Muralinov</a:t>
            </a:r>
            <a:r>
              <a:rPr dirty="0"/>
              <a:t> </a:t>
            </a:r>
            <a:r>
              <a:rPr dirty="0" err="1"/>
              <a:t>Sanzhar</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Заголовок 1"/>
          <p:cNvSpPr txBox="1">
            <a:spLocks noGrp="1"/>
          </p:cNvSpPr>
          <p:nvPr>
            <p:ph type="title"/>
          </p:nvPr>
        </p:nvSpPr>
        <p:spPr>
          <a:xfrm>
            <a:off x="1251677" y="382384"/>
            <a:ext cx="10178323" cy="1492133"/>
          </a:xfrm>
          <a:prstGeom prst="rect">
            <a:avLst/>
          </a:prstGeom>
        </p:spPr>
        <p:txBody>
          <a:bodyPr/>
          <a:lstStyle/>
          <a:p>
            <a:r>
              <a:rPr dirty="0"/>
              <a:t>SDLC</a:t>
            </a:r>
          </a:p>
        </p:txBody>
      </p:sp>
      <p:sp>
        <p:nvSpPr>
          <p:cNvPr id="160" name="Объект 6"/>
          <p:cNvSpPr txBox="1">
            <a:spLocks noGrp="1"/>
          </p:cNvSpPr>
          <p:nvPr>
            <p:ph type="body" idx="1"/>
          </p:nvPr>
        </p:nvSpPr>
        <p:spPr>
          <a:xfrm>
            <a:off x="1251677" y="1781175"/>
            <a:ext cx="10178323" cy="3593593"/>
          </a:xfrm>
          <a:prstGeom prst="rect">
            <a:avLst/>
          </a:prstGeom>
        </p:spPr>
        <p:txBody>
          <a:bodyPr/>
          <a:lstStyle/>
          <a:p>
            <a:pPr marL="198881" indent="-198881" defTabSz="795527">
              <a:spcBef>
                <a:spcPts val="600"/>
              </a:spcBef>
              <a:defRPr sz="2784"/>
            </a:pPr>
            <a:r>
              <a:t>Software development life cycle (</a:t>
            </a:r>
            <a:r>
              <a:rPr b="1"/>
              <a:t>SDLC</a:t>
            </a:r>
            <a:r>
              <a:t>) is a series of phases that provide a common understanding of the software building process.</a:t>
            </a:r>
          </a:p>
          <a:p>
            <a:pPr marL="198881" indent="-198881" defTabSz="795527">
              <a:spcBef>
                <a:spcPts val="600"/>
              </a:spcBef>
              <a:defRPr sz="2784"/>
            </a:pPr>
            <a:r>
              <a:t>Planning, Implementation, Documentation, Testing, Deployment and maintenance, Maintaining</a:t>
            </a:r>
          </a:p>
          <a:p>
            <a:pPr marL="198881" indent="-198881" defTabSz="795527">
              <a:spcBef>
                <a:spcPts val="600"/>
              </a:spcBef>
              <a:defRPr sz="2784"/>
            </a:pPr>
            <a:r>
              <a:t>One of the most famous system is Agile.</a:t>
            </a:r>
          </a:p>
          <a:p>
            <a:pPr marL="198881" indent="-198881" defTabSz="795527">
              <a:spcBef>
                <a:spcPts val="600"/>
              </a:spcBef>
              <a:defRPr sz="2784"/>
            </a:pPr>
            <a:r>
              <a:t>Able to think and understand quickly.</a:t>
            </a:r>
          </a:p>
        </p:txBody>
      </p:sp>
      <p:sp>
        <p:nvSpPr>
          <p:cNvPr id="161"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Заголовок 1"/>
          <p:cNvSpPr txBox="1">
            <a:spLocks noGrp="1"/>
          </p:cNvSpPr>
          <p:nvPr>
            <p:ph type="title"/>
          </p:nvPr>
        </p:nvSpPr>
        <p:spPr>
          <a:xfrm>
            <a:off x="1251677" y="382384"/>
            <a:ext cx="10178323" cy="1492133"/>
          </a:xfrm>
          <a:prstGeom prst="rect">
            <a:avLst/>
          </a:prstGeom>
        </p:spPr>
        <p:txBody>
          <a:bodyPr/>
          <a:lstStyle/>
          <a:p>
            <a:r>
              <a:rPr dirty="0"/>
              <a:t>Why did we choose agil</a:t>
            </a:r>
            <a:r>
              <a:rPr lang="en-US" dirty="0"/>
              <a:t>e</a:t>
            </a:r>
            <a:r>
              <a:rPr dirty="0"/>
              <a:t>?</a:t>
            </a:r>
          </a:p>
        </p:txBody>
      </p:sp>
      <p:sp>
        <p:nvSpPr>
          <p:cNvPr id="164" name="Объект 2"/>
          <p:cNvSpPr txBox="1">
            <a:spLocks noGrp="1"/>
          </p:cNvSpPr>
          <p:nvPr>
            <p:ph type="body" sz="half" idx="1"/>
          </p:nvPr>
        </p:nvSpPr>
        <p:spPr>
          <a:xfrm>
            <a:off x="1251677" y="2286000"/>
            <a:ext cx="5882548" cy="3593593"/>
          </a:xfrm>
          <a:prstGeom prst="rect">
            <a:avLst/>
          </a:prstGeom>
        </p:spPr>
        <p:txBody>
          <a:bodyPr/>
          <a:lstStyle/>
          <a:p>
            <a:pPr marL="226313" indent="-226313" defTabSz="905255">
              <a:spcBef>
                <a:spcPts val="600"/>
              </a:spcBef>
              <a:defRPr sz="2772">
                <a:solidFill>
                  <a:srgbClr val="000000"/>
                </a:solidFill>
              </a:defRPr>
            </a:pPr>
            <a:r>
              <a:t>Able to move quickly and easily.</a:t>
            </a:r>
          </a:p>
          <a:p>
            <a:pPr marL="226313" indent="-226313" defTabSz="905255">
              <a:spcBef>
                <a:spcPts val="600"/>
              </a:spcBef>
              <a:defRPr sz="2772">
                <a:solidFill>
                  <a:srgbClr val="000000"/>
                </a:solidFill>
              </a:defRPr>
            </a:pPr>
            <a:r>
              <a:t>Simplifies processes and development</a:t>
            </a:r>
          </a:p>
          <a:p>
            <a:pPr marL="226313" indent="-226313" defTabSz="905255">
              <a:spcBef>
                <a:spcPts val="600"/>
              </a:spcBef>
              <a:defRPr sz="2772">
                <a:solidFill>
                  <a:srgbClr val="000000"/>
                </a:solidFill>
              </a:defRPr>
            </a:pPr>
            <a:r>
              <a:t>Actively use feedback.</a:t>
            </a:r>
          </a:p>
          <a:p>
            <a:pPr marL="226313" indent="-226313" defTabSz="905255">
              <a:spcBef>
                <a:spcPts val="600"/>
              </a:spcBef>
              <a:defRPr sz="2772">
                <a:solidFill>
                  <a:srgbClr val="000000"/>
                </a:solidFill>
              </a:defRPr>
            </a:pPr>
            <a:r>
              <a:t>Allows development processes to be flexible.</a:t>
            </a:r>
          </a:p>
          <a:p>
            <a:pPr marL="226313" indent="-226313" defTabSz="905255">
              <a:spcBef>
                <a:spcPts val="600"/>
              </a:spcBef>
              <a:defRPr sz="2772">
                <a:solidFill>
                  <a:srgbClr val="000000"/>
                </a:solidFill>
              </a:defRPr>
            </a:pPr>
            <a:r>
              <a:t>Work in short cycles.</a:t>
            </a:r>
          </a:p>
        </p:txBody>
      </p:sp>
      <p:pic>
        <p:nvPicPr>
          <p:cNvPr id="165" name="Рисунок 4" descr="Рисунок 4"/>
          <p:cNvPicPr>
            <a:picLocks noChangeAspect="1"/>
          </p:cNvPicPr>
          <p:nvPr/>
        </p:nvPicPr>
        <p:blipFill>
          <a:blip r:embed="rId2">
            <a:extLst/>
          </a:blip>
          <a:stretch>
            <a:fillRect/>
          </a:stretch>
        </p:blipFill>
        <p:spPr>
          <a:xfrm>
            <a:off x="7343775" y="2286000"/>
            <a:ext cx="4086225" cy="3409949"/>
          </a:xfrm>
          <a:prstGeom prst="rect">
            <a:avLst/>
          </a:prstGeom>
          <a:ln w="12700">
            <a:miter lim="400000"/>
          </a:ln>
        </p:spPr>
      </p:pic>
      <p:sp>
        <p:nvSpPr>
          <p:cNvPr id="166"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Объект 8" descr="Объект 8"/>
          <p:cNvPicPr>
            <a:picLocks noChangeAspect="1"/>
          </p:cNvPicPr>
          <p:nvPr/>
        </p:nvPicPr>
        <p:blipFill>
          <a:blip r:embed="rId2">
            <a:extLst/>
          </a:blip>
          <a:stretch>
            <a:fillRect/>
          </a:stretch>
        </p:blipFill>
        <p:spPr>
          <a:xfrm>
            <a:off x="1066800" y="1452562"/>
            <a:ext cx="10753726" cy="3952876"/>
          </a:xfrm>
          <a:prstGeom prst="rect">
            <a:avLst/>
          </a:prstGeom>
          <a:ln w="12700">
            <a:miter lim="400000"/>
          </a:ln>
        </p:spPr>
      </p:pic>
      <p:sp>
        <p:nvSpPr>
          <p:cNvPr id="169"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174A68-BDF1-4549-B72C-267A33C8373A}"/>
              </a:ext>
            </a:extLst>
          </p:cNvPr>
          <p:cNvSpPr>
            <a:spLocks noGrp="1"/>
          </p:cNvSpPr>
          <p:nvPr>
            <p:ph type="title"/>
          </p:nvPr>
        </p:nvSpPr>
        <p:spPr/>
        <p:txBody>
          <a:bodyPr/>
          <a:lstStyle/>
          <a:p>
            <a:r>
              <a:rPr lang="en-US" dirty="0"/>
              <a:t>Adapter pattern</a:t>
            </a:r>
            <a:endParaRPr lang="ru-KZ" dirty="0"/>
          </a:p>
        </p:txBody>
      </p:sp>
      <p:sp>
        <p:nvSpPr>
          <p:cNvPr id="3" name="Текст 2">
            <a:extLst>
              <a:ext uri="{FF2B5EF4-FFF2-40B4-BE49-F238E27FC236}">
                <a16:creationId xmlns:a16="http://schemas.microsoft.com/office/drawing/2014/main" id="{4334BAB4-5A65-4835-9FC2-A3FCB7D54D50}"/>
              </a:ext>
            </a:extLst>
          </p:cNvPr>
          <p:cNvSpPr>
            <a:spLocks noGrp="1"/>
          </p:cNvSpPr>
          <p:nvPr>
            <p:ph type="body" idx="1"/>
          </p:nvPr>
        </p:nvSpPr>
        <p:spPr/>
        <p:txBody>
          <a:bodyPr/>
          <a:lstStyle/>
          <a:p>
            <a:endParaRPr lang="ru-KZ" dirty="0"/>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2D2DDA9E-87CE-40F8-A8C4-1A4FD4DE2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794" y="1314450"/>
            <a:ext cx="7640411" cy="5045555"/>
          </a:xfrm>
          <a:prstGeom prst="rect">
            <a:avLst/>
          </a:prstGeom>
        </p:spPr>
      </p:pic>
    </p:spTree>
    <p:extLst>
      <p:ext uri="{BB962C8B-B14F-4D97-AF65-F5344CB8AC3E}">
        <p14:creationId xmlns:p14="http://schemas.microsoft.com/office/powerpoint/2010/main" val="28952757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22F68E-47AF-4696-9C9E-6403C6F0418B}"/>
              </a:ext>
            </a:extLst>
          </p:cNvPr>
          <p:cNvSpPr>
            <a:spLocks noGrp="1"/>
          </p:cNvSpPr>
          <p:nvPr>
            <p:ph type="title"/>
          </p:nvPr>
        </p:nvSpPr>
        <p:spPr/>
        <p:txBody>
          <a:bodyPr/>
          <a:lstStyle/>
          <a:p>
            <a:r>
              <a:rPr lang="en-US" dirty="0"/>
              <a:t>site security</a:t>
            </a:r>
            <a:endParaRPr lang="ru-KZ" dirty="0"/>
          </a:p>
        </p:txBody>
      </p:sp>
      <p:sp>
        <p:nvSpPr>
          <p:cNvPr id="3" name="Текст 2">
            <a:extLst>
              <a:ext uri="{FF2B5EF4-FFF2-40B4-BE49-F238E27FC236}">
                <a16:creationId xmlns:a16="http://schemas.microsoft.com/office/drawing/2014/main" id="{7D0BD664-A212-4B87-B249-93CFF709C861}"/>
              </a:ext>
            </a:extLst>
          </p:cNvPr>
          <p:cNvSpPr>
            <a:spLocks noGrp="1"/>
          </p:cNvSpPr>
          <p:nvPr>
            <p:ph type="body" idx="1"/>
          </p:nvPr>
        </p:nvSpPr>
        <p:spPr>
          <a:xfrm>
            <a:off x="1251677" y="2286000"/>
            <a:ext cx="10178324" cy="4094480"/>
          </a:xfrm>
        </p:spPr>
        <p:txBody>
          <a:bodyPr>
            <a:normAutofit/>
          </a:bodyPr>
          <a:lstStyle/>
          <a:p>
            <a:r>
              <a:rPr lang="en-US" sz="2400" dirty="0"/>
              <a:t>Using secure protocol HTTPS(</a:t>
            </a:r>
            <a:r>
              <a:rPr lang="en-US" sz="2400" i="1" dirty="0" err="1"/>
              <a:t>HyperText</a:t>
            </a:r>
            <a:r>
              <a:rPr lang="en-US" sz="2400" i="1" dirty="0"/>
              <a:t> Transfer Protocol Secure) - HTTP protocol extension to support encryption for increased security</a:t>
            </a:r>
            <a:endParaRPr lang="ru-RU" sz="2400" i="1" dirty="0"/>
          </a:p>
          <a:p>
            <a:r>
              <a:rPr lang="en-US" sz="2400" i="1" dirty="0"/>
              <a:t>Using the password encryption algorithm.</a:t>
            </a:r>
            <a:endParaRPr lang="ru-RU" sz="2400" i="1" dirty="0"/>
          </a:p>
          <a:p>
            <a:r>
              <a:rPr lang="en-US" sz="2400" dirty="0"/>
              <a:t>Storing only the necessary data in the database</a:t>
            </a:r>
            <a:endParaRPr lang="ru-RU" sz="2400" dirty="0"/>
          </a:p>
          <a:p>
            <a:r>
              <a:rPr lang="en-US" sz="2400" dirty="0"/>
              <a:t>Full check to avoid</a:t>
            </a:r>
            <a:r>
              <a:rPr lang="ru-RU" sz="2400" dirty="0"/>
              <a:t> </a:t>
            </a:r>
            <a:r>
              <a:rPr lang="en-US" sz="2400" dirty="0"/>
              <a:t>SQL injections</a:t>
            </a:r>
            <a:endParaRPr lang="kk-KZ" sz="2400" dirty="0"/>
          </a:p>
          <a:p>
            <a:r>
              <a:rPr lang="en-US" sz="2400" dirty="0"/>
              <a:t>Continuous updating of frameworks and libraries</a:t>
            </a:r>
            <a:endParaRPr lang="ru-RU" sz="2400" dirty="0"/>
          </a:p>
          <a:p>
            <a:r>
              <a:rPr lang="en-US" sz="2400" dirty="0"/>
              <a:t>Use of reliable hosting and servers</a:t>
            </a:r>
            <a:endParaRPr lang="ru-KZ" sz="2400" dirty="0"/>
          </a:p>
        </p:txBody>
      </p:sp>
      <p:pic>
        <p:nvPicPr>
          <p:cNvPr id="5" name="Рисунок 4">
            <a:extLst>
              <a:ext uri="{FF2B5EF4-FFF2-40B4-BE49-F238E27FC236}">
                <a16:creationId xmlns:a16="http://schemas.microsoft.com/office/drawing/2014/main" id="{4450879D-E383-4687-A225-CCE314C49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525" y="3429000"/>
            <a:ext cx="3116875" cy="2081678"/>
          </a:xfrm>
          <a:prstGeom prst="rect">
            <a:avLst/>
          </a:prstGeom>
        </p:spPr>
      </p:pic>
    </p:spTree>
    <p:extLst>
      <p:ext uri="{BB962C8B-B14F-4D97-AF65-F5344CB8AC3E}">
        <p14:creationId xmlns:p14="http://schemas.microsoft.com/office/powerpoint/2010/main" val="2895848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6FCA8A-78B7-49AE-B3CA-3AB826F30254}"/>
              </a:ext>
            </a:extLst>
          </p:cNvPr>
          <p:cNvSpPr>
            <a:spLocks noGrp="1"/>
          </p:cNvSpPr>
          <p:nvPr>
            <p:ph type="title"/>
          </p:nvPr>
        </p:nvSpPr>
        <p:spPr/>
        <p:txBody>
          <a:bodyPr/>
          <a:lstStyle/>
          <a:p>
            <a:endParaRPr lang="ru-KZ" dirty="0"/>
          </a:p>
        </p:txBody>
      </p:sp>
      <p:sp>
        <p:nvSpPr>
          <p:cNvPr id="3" name="Текст 2">
            <a:extLst>
              <a:ext uri="{FF2B5EF4-FFF2-40B4-BE49-F238E27FC236}">
                <a16:creationId xmlns:a16="http://schemas.microsoft.com/office/drawing/2014/main" id="{D8798FC1-DCB6-4946-8395-B3A07EF8BC95}"/>
              </a:ext>
            </a:extLst>
          </p:cNvPr>
          <p:cNvSpPr>
            <a:spLocks noGrp="1"/>
          </p:cNvSpPr>
          <p:nvPr>
            <p:ph type="body" idx="1"/>
          </p:nvPr>
        </p:nvSpPr>
        <p:spPr/>
        <p:txBody>
          <a:bodyPr/>
          <a:lstStyle/>
          <a:p>
            <a:endParaRPr lang="ru-KZ"/>
          </a:p>
        </p:txBody>
      </p:sp>
      <p:pic>
        <p:nvPicPr>
          <p:cNvPr id="5" name="Рисунок 4">
            <a:extLst>
              <a:ext uri="{FF2B5EF4-FFF2-40B4-BE49-F238E27FC236}">
                <a16:creationId xmlns:a16="http://schemas.microsoft.com/office/drawing/2014/main" id="{BAFDC488-762F-458D-95A3-4720337ABB4D}"/>
              </a:ext>
            </a:extLst>
          </p:cNvPr>
          <p:cNvPicPr>
            <a:picLocks noChangeAspect="1"/>
          </p:cNvPicPr>
          <p:nvPr/>
        </p:nvPicPr>
        <p:blipFill rotWithShape="1">
          <a:blip r:embed="rId2">
            <a:extLst>
              <a:ext uri="{28A0092B-C50C-407E-A947-70E740481C1C}">
                <a14:useLocalDpi xmlns:a14="http://schemas.microsoft.com/office/drawing/2010/main" val="0"/>
              </a:ext>
            </a:extLst>
          </a:blip>
          <a:srcRect t="10448"/>
          <a:stretch/>
        </p:blipFill>
        <p:spPr>
          <a:xfrm>
            <a:off x="1114425" y="461700"/>
            <a:ext cx="10715625" cy="5772150"/>
          </a:xfrm>
          <a:prstGeom prst="rect">
            <a:avLst/>
          </a:prstGeom>
        </p:spPr>
      </p:pic>
    </p:spTree>
    <p:extLst>
      <p:ext uri="{BB962C8B-B14F-4D97-AF65-F5344CB8AC3E}">
        <p14:creationId xmlns:p14="http://schemas.microsoft.com/office/powerpoint/2010/main" val="39097959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AD8EFB-C979-4F42-97BB-0B9C0AD1D08D}"/>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B9CFD7E8-9DDD-4CE8-A57C-0FA944CF06F2}"/>
              </a:ext>
            </a:extLst>
          </p:cNvPr>
          <p:cNvSpPr>
            <a:spLocks noGrp="1"/>
          </p:cNvSpPr>
          <p:nvPr>
            <p:ph type="body" idx="1"/>
          </p:nvPr>
        </p:nvSpPr>
        <p:spPr/>
        <p:txBody>
          <a:bodyPr/>
          <a:lstStyle/>
          <a:p>
            <a:endParaRPr lang="ru-KZ"/>
          </a:p>
        </p:txBody>
      </p:sp>
      <p:pic>
        <p:nvPicPr>
          <p:cNvPr id="5" name="Рисунок 4" descr="Изображение выглядит как снимок экрана&#10;&#10;Автоматически созданное описание">
            <a:extLst>
              <a:ext uri="{FF2B5EF4-FFF2-40B4-BE49-F238E27FC236}">
                <a16:creationId xmlns:a16="http://schemas.microsoft.com/office/drawing/2014/main" id="{794B59DC-FBA4-47FA-9266-6B7F89E7D4BC}"/>
              </a:ext>
            </a:extLst>
          </p:cNvPr>
          <p:cNvPicPr>
            <a:picLocks noChangeAspect="1"/>
          </p:cNvPicPr>
          <p:nvPr/>
        </p:nvPicPr>
        <p:blipFill rotWithShape="1">
          <a:blip r:embed="rId2">
            <a:extLst>
              <a:ext uri="{28A0092B-C50C-407E-A947-70E740481C1C}">
                <a14:useLocalDpi xmlns:a14="http://schemas.microsoft.com/office/drawing/2010/main" val="0"/>
              </a:ext>
            </a:extLst>
          </a:blip>
          <a:srcRect t="9785"/>
          <a:stretch/>
        </p:blipFill>
        <p:spPr>
          <a:xfrm>
            <a:off x="1251677" y="382384"/>
            <a:ext cx="10368823" cy="6057900"/>
          </a:xfrm>
          <a:prstGeom prst="rect">
            <a:avLst/>
          </a:prstGeom>
        </p:spPr>
      </p:pic>
    </p:spTree>
    <p:extLst>
      <p:ext uri="{BB962C8B-B14F-4D97-AF65-F5344CB8AC3E}">
        <p14:creationId xmlns:p14="http://schemas.microsoft.com/office/powerpoint/2010/main" val="19241733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092A9F9-0861-4299-BEC7-F4F8D494E7DD}"/>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93D0C94F-1F90-48EF-9129-41E89EB40197}"/>
              </a:ext>
            </a:extLst>
          </p:cNvPr>
          <p:cNvSpPr>
            <a:spLocks noGrp="1"/>
          </p:cNvSpPr>
          <p:nvPr>
            <p:ph type="body" idx="1"/>
          </p:nvPr>
        </p:nvSpPr>
        <p:spPr/>
        <p:txBody>
          <a:bodyPr/>
          <a:lstStyle/>
          <a:p>
            <a:endParaRPr lang="ru-KZ"/>
          </a:p>
        </p:txBody>
      </p:sp>
      <p:pic>
        <p:nvPicPr>
          <p:cNvPr id="5" name="Рисунок 4" descr="Изображение выглядит как снимок экрана, монитор, черный, стена&#10;&#10;Автоматически созданное описание">
            <a:extLst>
              <a:ext uri="{FF2B5EF4-FFF2-40B4-BE49-F238E27FC236}">
                <a16:creationId xmlns:a16="http://schemas.microsoft.com/office/drawing/2014/main" id="{2DE3B199-1CD3-4FE9-87DA-F85FC865619D}"/>
              </a:ext>
            </a:extLst>
          </p:cNvPr>
          <p:cNvPicPr>
            <a:picLocks noChangeAspect="1"/>
          </p:cNvPicPr>
          <p:nvPr/>
        </p:nvPicPr>
        <p:blipFill rotWithShape="1">
          <a:blip r:embed="rId2">
            <a:extLst>
              <a:ext uri="{28A0092B-C50C-407E-A947-70E740481C1C}">
                <a14:useLocalDpi xmlns:a14="http://schemas.microsoft.com/office/drawing/2010/main" val="0"/>
              </a:ext>
            </a:extLst>
          </a:blip>
          <a:srcRect t="9682"/>
          <a:stretch/>
        </p:blipFill>
        <p:spPr>
          <a:xfrm>
            <a:off x="1251677" y="454532"/>
            <a:ext cx="10178325" cy="5497209"/>
          </a:xfrm>
          <a:prstGeom prst="rect">
            <a:avLst/>
          </a:prstGeom>
        </p:spPr>
      </p:pic>
    </p:spTree>
    <p:extLst>
      <p:ext uri="{BB962C8B-B14F-4D97-AF65-F5344CB8AC3E}">
        <p14:creationId xmlns:p14="http://schemas.microsoft.com/office/powerpoint/2010/main" val="64004542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B3E467A-FEC3-430A-95DA-D82B4333B52C}"/>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9730C181-86D4-4EBB-9940-FF969FCA9711}"/>
              </a:ext>
            </a:extLst>
          </p:cNvPr>
          <p:cNvSpPr>
            <a:spLocks noGrp="1"/>
          </p:cNvSpPr>
          <p:nvPr>
            <p:ph type="body" idx="1"/>
          </p:nvPr>
        </p:nvSpPr>
        <p:spPr/>
        <p:txBody>
          <a:bodyPr/>
          <a:lstStyle/>
          <a:p>
            <a:endParaRPr lang="ru-KZ"/>
          </a:p>
        </p:txBody>
      </p:sp>
      <p:pic>
        <p:nvPicPr>
          <p:cNvPr id="5" name="Рисунок 4" descr="Изображение выглядит как внутренний, монитор, чашка&#10;&#10;Автоматически созданное описание">
            <a:extLst>
              <a:ext uri="{FF2B5EF4-FFF2-40B4-BE49-F238E27FC236}">
                <a16:creationId xmlns:a16="http://schemas.microsoft.com/office/drawing/2014/main" id="{03318B73-F667-4DE4-9F97-EAA9E1143074}"/>
              </a:ext>
            </a:extLst>
          </p:cNvPr>
          <p:cNvPicPr>
            <a:picLocks noChangeAspect="1"/>
          </p:cNvPicPr>
          <p:nvPr/>
        </p:nvPicPr>
        <p:blipFill rotWithShape="1">
          <a:blip r:embed="rId2">
            <a:extLst>
              <a:ext uri="{28A0092B-C50C-407E-A947-70E740481C1C}">
                <a14:useLocalDpi xmlns:a14="http://schemas.microsoft.com/office/drawing/2010/main" val="0"/>
              </a:ext>
            </a:extLst>
          </a:blip>
          <a:srcRect t="10627"/>
          <a:stretch/>
        </p:blipFill>
        <p:spPr>
          <a:xfrm>
            <a:off x="1181100" y="531812"/>
            <a:ext cx="10620375" cy="5794375"/>
          </a:xfrm>
          <a:prstGeom prst="rect">
            <a:avLst/>
          </a:prstGeom>
        </p:spPr>
      </p:pic>
    </p:spTree>
    <p:extLst>
      <p:ext uri="{BB962C8B-B14F-4D97-AF65-F5344CB8AC3E}">
        <p14:creationId xmlns:p14="http://schemas.microsoft.com/office/powerpoint/2010/main" val="2038216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6DB4B9C-C8D2-4517-844B-002460EE1080}"/>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8CA417A3-929D-49A6-AB3E-3791D0FCB7BE}"/>
              </a:ext>
            </a:extLst>
          </p:cNvPr>
          <p:cNvSpPr>
            <a:spLocks noGrp="1"/>
          </p:cNvSpPr>
          <p:nvPr>
            <p:ph type="body" idx="1"/>
          </p:nvPr>
        </p:nvSpPr>
        <p:spPr/>
        <p:txBody>
          <a:bodyPr/>
          <a:lstStyle/>
          <a:p>
            <a:endParaRPr lang="ru-KZ"/>
          </a:p>
        </p:txBody>
      </p:sp>
      <p:pic>
        <p:nvPicPr>
          <p:cNvPr id="5" name="Рисунок 4" descr="Изображение выглядит как внутренний, снимок экрана&#10;&#10;Автоматически созданное описание">
            <a:extLst>
              <a:ext uri="{FF2B5EF4-FFF2-40B4-BE49-F238E27FC236}">
                <a16:creationId xmlns:a16="http://schemas.microsoft.com/office/drawing/2014/main" id="{8CD4AE6A-054D-478B-A259-3A6DE65ADEA0}"/>
              </a:ext>
            </a:extLst>
          </p:cNvPr>
          <p:cNvPicPr>
            <a:picLocks noChangeAspect="1"/>
          </p:cNvPicPr>
          <p:nvPr/>
        </p:nvPicPr>
        <p:blipFill rotWithShape="1">
          <a:blip r:embed="rId2">
            <a:extLst>
              <a:ext uri="{28A0092B-C50C-407E-A947-70E740481C1C}">
                <a14:useLocalDpi xmlns:a14="http://schemas.microsoft.com/office/drawing/2010/main" val="0"/>
              </a:ext>
            </a:extLst>
          </a:blip>
          <a:srcRect t="4647"/>
          <a:stretch/>
        </p:blipFill>
        <p:spPr>
          <a:xfrm>
            <a:off x="1251677" y="762000"/>
            <a:ext cx="10368823" cy="5761037"/>
          </a:xfrm>
          <a:prstGeom prst="rect">
            <a:avLst/>
          </a:prstGeom>
        </p:spPr>
      </p:pic>
    </p:spTree>
    <p:extLst>
      <p:ext uri="{BB962C8B-B14F-4D97-AF65-F5344CB8AC3E}">
        <p14:creationId xmlns:p14="http://schemas.microsoft.com/office/powerpoint/2010/main" val="364506556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Заголовок 1"/>
          <p:cNvSpPr txBox="1">
            <a:spLocks noGrp="1"/>
          </p:cNvSpPr>
          <p:nvPr>
            <p:ph type="title"/>
          </p:nvPr>
        </p:nvSpPr>
        <p:spPr>
          <a:xfrm>
            <a:off x="1371600" y="685800"/>
            <a:ext cx="9601200" cy="752475"/>
          </a:xfrm>
          <a:prstGeom prst="rect">
            <a:avLst/>
          </a:prstGeom>
        </p:spPr>
        <p:txBody>
          <a:bodyPr/>
          <a:lstStyle>
            <a:lvl1pPr defTabSz="868680">
              <a:defRPr sz="4275" spc="190"/>
            </a:lvl1pPr>
          </a:lstStyle>
          <a:p>
            <a:r>
              <a:t>Plan of the project</a:t>
            </a:r>
          </a:p>
        </p:txBody>
      </p:sp>
      <p:sp>
        <p:nvSpPr>
          <p:cNvPr id="120" name="Объект 2"/>
          <p:cNvSpPr txBox="1">
            <a:spLocks noGrp="1"/>
          </p:cNvSpPr>
          <p:nvPr>
            <p:ph type="body" idx="1"/>
          </p:nvPr>
        </p:nvSpPr>
        <p:spPr>
          <a:xfrm>
            <a:off x="1371600" y="1714500"/>
            <a:ext cx="9601200" cy="4591050"/>
          </a:xfrm>
          <a:prstGeom prst="rect">
            <a:avLst/>
          </a:prstGeom>
        </p:spPr>
        <p:txBody>
          <a:bodyPr/>
          <a:lstStyle/>
          <a:p>
            <a:r>
              <a:rPr dirty="0"/>
              <a:t>1. Introduction</a:t>
            </a:r>
          </a:p>
          <a:p>
            <a:pPr marL="685800" lvl="1" indent="-228600">
              <a:buFont typeface="Helvetica"/>
              <a:defRPr sz="1800"/>
            </a:pPr>
            <a:r>
              <a:rPr dirty="0"/>
              <a:t>Purpose</a:t>
            </a:r>
          </a:p>
          <a:p>
            <a:r>
              <a:rPr dirty="0"/>
              <a:t>2. Overall description</a:t>
            </a:r>
          </a:p>
          <a:p>
            <a:pPr marL="685800" lvl="1" indent="-228600">
              <a:buFont typeface="Helvetica"/>
              <a:defRPr sz="1800"/>
            </a:pPr>
            <a:r>
              <a:rPr dirty="0"/>
              <a:t>Product features</a:t>
            </a:r>
          </a:p>
          <a:p>
            <a:pPr marL="685800" lvl="1" indent="-228600">
              <a:buFont typeface="Helvetica"/>
              <a:defRPr sz="1800"/>
            </a:pPr>
            <a:r>
              <a:rPr dirty="0"/>
              <a:t>Operating  environment</a:t>
            </a:r>
          </a:p>
          <a:p>
            <a:pPr marL="685800" lvl="1" indent="-228600">
              <a:buFont typeface="Helvetica"/>
              <a:defRPr sz="1800"/>
            </a:pPr>
            <a:r>
              <a:rPr lang="en-US" dirty="0"/>
              <a:t>Statistics and market analysis</a:t>
            </a:r>
          </a:p>
          <a:p>
            <a:r>
              <a:rPr dirty="0"/>
              <a:t>3. </a:t>
            </a:r>
            <a:r>
              <a:rPr lang="en-US" dirty="0"/>
              <a:t>Design pattern – Adapter design pattern</a:t>
            </a:r>
            <a:endParaRPr lang="kk-KZ" dirty="0"/>
          </a:p>
          <a:p>
            <a:r>
              <a:rPr lang="ru-RU" dirty="0"/>
              <a:t>4.</a:t>
            </a:r>
            <a:r>
              <a:rPr lang="en-US" dirty="0"/>
              <a:t> Used technologies in development</a:t>
            </a:r>
          </a:p>
          <a:p>
            <a:pPr lvl="1"/>
            <a:r>
              <a:rPr lang="en-US" dirty="0"/>
              <a:t>HTML 5, CSS 3, ANGULAR, DJANGO, SQLite </a:t>
            </a:r>
            <a:endParaRPr lang="ru-RU" dirty="0"/>
          </a:p>
          <a:p>
            <a:r>
              <a:rPr lang="ru-RU" dirty="0"/>
              <a:t>5.</a:t>
            </a:r>
            <a:r>
              <a:rPr lang="en-US" dirty="0"/>
              <a:t> SDLC – Agile</a:t>
            </a:r>
          </a:p>
          <a:p>
            <a:r>
              <a:rPr lang="en-US" dirty="0"/>
              <a:t>6. Conclusion</a:t>
            </a:r>
          </a:p>
        </p:txBody>
      </p:sp>
      <p:sp>
        <p:nvSpPr>
          <p:cNvPr id="121" name="victrix team"/>
          <p:cNvSpPr txBox="1"/>
          <p:nvPr/>
        </p:nvSpPr>
        <p:spPr>
          <a:xfrm>
            <a:off x="9746823" y="643127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85AB48-3904-4A10-823A-DF1F8A2D8138}"/>
              </a:ext>
            </a:extLst>
          </p:cNvPr>
          <p:cNvSpPr>
            <a:spLocks noGrp="1"/>
          </p:cNvSpPr>
          <p:nvPr>
            <p:ph type="title"/>
          </p:nvPr>
        </p:nvSpPr>
        <p:spPr>
          <a:xfrm>
            <a:off x="1251677" y="900546"/>
            <a:ext cx="10178324" cy="1492133"/>
          </a:xfrm>
        </p:spPr>
        <p:txBody>
          <a:bodyPr/>
          <a:lstStyle/>
          <a:p>
            <a:r>
              <a:rPr lang="en-US" dirty="0"/>
              <a:t>angular</a:t>
            </a:r>
            <a:endParaRPr lang="ru-KZ" dirty="0"/>
          </a:p>
        </p:txBody>
      </p:sp>
      <p:sp>
        <p:nvSpPr>
          <p:cNvPr id="3" name="Текст 2">
            <a:extLst>
              <a:ext uri="{FF2B5EF4-FFF2-40B4-BE49-F238E27FC236}">
                <a16:creationId xmlns:a16="http://schemas.microsoft.com/office/drawing/2014/main" id="{E438A6E7-DC6C-45A3-93DA-589B9AD794DA}"/>
              </a:ext>
            </a:extLst>
          </p:cNvPr>
          <p:cNvSpPr>
            <a:spLocks noGrp="1"/>
          </p:cNvSpPr>
          <p:nvPr>
            <p:ph type="body" idx="1"/>
          </p:nvPr>
        </p:nvSpPr>
        <p:spPr>
          <a:xfrm>
            <a:off x="1251677" y="2705100"/>
            <a:ext cx="10178324" cy="3593593"/>
          </a:xfrm>
        </p:spPr>
        <p:txBody>
          <a:bodyPr>
            <a:normAutofit/>
          </a:bodyPr>
          <a:lstStyle/>
          <a:p>
            <a:r>
              <a:rPr lang="en-US" sz="2800" dirty="0"/>
              <a:t>Simplifies the amount of code</a:t>
            </a:r>
            <a:endParaRPr lang="kk-KZ" sz="2800" dirty="0"/>
          </a:p>
          <a:p>
            <a:r>
              <a:rPr lang="en-US" sz="2800" dirty="0"/>
              <a:t>Simplifies working with dynamic elements.</a:t>
            </a:r>
            <a:endParaRPr lang="kk-KZ" sz="2800" dirty="0"/>
          </a:p>
          <a:p>
            <a:r>
              <a:rPr lang="en-US" sz="2800" dirty="0"/>
              <a:t>Allows you to divide the site into logical components</a:t>
            </a:r>
            <a:endParaRPr lang="kk-KZ" sz="2800" dirty="0"/>
          </a:p>
          <a:p>
            <a:r>
              <a:rPr lang="en-US" sz="2800" dirty="0"/>
              <a:t>Structures the site and logic</a:t>
            </a:r>
            <a:endParaRPr lang="ru-KZ" sz="2800" dirty="0"/>
          </a:p>
        </p:txBody>
      </p:sp>
      <p:pic>
        <p:nvPicPr>
          <p:cNvPr id="5" name="Рисунок 4" descr="Изображение выглядит как знак, внешний, текст&#10;&#10;Автоматически созданное описание">
            <a:extLst>
              <a:ext uri="{FF2B5EF4-FFF2-40B4-BE49-F238E27FC236}">
                <a16:creationId xmlns:a16="http://schemas.microsoft.com/office/drawing/2014/main" id="{564C436E-BD33-4E57-8C23-FFE1761D7F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36239" y="559307"/>
            <a:ext cx="1765934" cy="1765934"/>
          </a:xfrm>
          <a:prstGeom prst="rect">
            <a:avLst/>
          </a:prstGeom>
        </p:spPr>
      </p:pic>
    </p:spTree>
    <p:extLst>
      <p:ext uri="{BB962C8B-B14F-4D97-AF65-F5344CB8AC3E}">
        <p14:creationId xmlns:p14="http://schemas.microsoft.com/office/powerpoint/2010/main" val="291734044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CDBF9E-29F8-40BF-AF84-C38C132942E0}"/>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390D2E08-B74F-4F8B-A027-26C311BF5F52}"/>
              </a:ext>
            </a:extLst>
          </p:cNvPr>
          <p:cNvSpPr>
            <a:spLocks noGrp="1"/>
          </p:cNvSpPr>
          <p:nvPr>
            <p:ph type="body" idx="1"/>
          </p:nvPr>
        </p:nvSpPr>
        <p:spPr/>
        <p:txBody>
          <a:bodyPr/>
          <a:lstStyle/>
          <a:p>
            <a:endParaRPr lang="ru-KZ" dirty="0"/>
          </a:p>
        </p:txBody>
      </p:sp>
      <p:pic>
        <p:nvPicPr>
          <p:cNvPr id="4" name="Рисунок 3">
            <a:extLst>
              <a:ext uri="{FF2B5EF4-FFF2-40B4-BE49-F238E27FC236}">
                <a16:creationId xmlns:a16="http://schemas.microsoft.com/office/drawing/2014/main" id="{F5028F2E-B9E2-4868-A912-FECE533141AD}"/>
              </a:ext>
            </a:extLst>
          </p:cNvPr>
          <p:cNvPicPr>
            <a:picLocks noChangeAspect="1"/>
          </p:cNvPicPr>
          <p:nvPr/>
        </p:nvPicPr>
        <p:blipFill rotWithShape="1">
          <a:blip r:embed="rId2"/>
          <a:srcRect l="-391" t="10417" r="79766" b="4723"/>
          <a:stretch/>
        </p:blipFill>
        <p:spPr>
          <a:xfrm>
            <a:off x="1251677" y="382384"/>
            <a:ext cx="4067175" cy="6381750"/>
          </a:xfrm>
          <a:prstGeom prst="rect">
            <a:avLst/>
          </a:prstGeom>
        </p:spPr>
      </p:pic>
      <p:pic>
        <p:nvPicPr>
          <p:cNvPr id="5" name="Рисунок 4">
            <a:extLst>
              <a:ext uri="{FF2B5EF4-FFF2-40B4-BE49-F238E27FC236}">
                <a16:creationId xmlns:a16="http://schemas.microsoft.com/office/drawing/2014/main" id="{AB8AB298-C2EB-4214-9114-017EB5C5169A}"/>
              </a:ext>
            </a:extLst>
          </p:cNvPr>
          <p:cNvPicPr>
            <a:picLocks noChangeAspect="1"/>
          </p:cNvPicPr>
          <p:nvPr/>
        </p:nvPicPr>
        <p:blipFill rotWithShape="1">
          <a:blip r:embed="rId3"/>
          <a:srcRect l="19062" r="6484"/>
          <a:stretch/>
        </p:blipFill>
        <p:spPr>
          <a:xfrm>
            <a:off x="5574938" y="781050"/>
            <a:ext cx="6010275" cy="4962077"/>
          </a:xfrm>
          <a:prstGeom prst="rect">
            <a:avLst/>
          </a:prstGeom>
        </p:spPr>
      </p:pic>
    </p:spTree>
    <p:extLst>
      <p:ext uri="{BB962C8B-B14F-4D97-AF65-F5344CB8AC3E}">
        <p14:creationId xmlns:p14="http://schemas.microsoft.com/office/powerpoint/2010/main" val="308173345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552F8E-F187-4092-9391-78A14D0E63FF}"/>
              </a:ext>
            </a:extLst>
          </p:cNvPr>
          <p:cNvSpPr>
            <a:spLocks noGrp="1"/>
          </p:cNvSpPr>
          <p:nvPr>
            <p:ph type="title"/>
          </p:nvPr>
        </p:nvSpPr>
        <p:spPr/>
        <p:txBody>
          <a:bodyPr/>
          <a:lstStyle/>
          <a:p>
            <a:endParaRPr lang="ru-KZ"/>
          </a:p>
        </p:txBody>
      </p:sp>
      <p:sp>
        <p:nvSpPr>
          <p:cNvPr id="3" name="Текст 2">
            <a:extLst>
              <a:ext uri="{FF2B5EF4-FFF2-40B4-BE49-F238E27FC236}">
                <a16:creationId xmlns:a16="http://schemas.microsoft.com/office/drawing/2014/main" id="{DC562ED4-200B-4F97-8BEF-D4E4C1B56BCD}"/>
              </a:ext>
            </a:extLst>
          </p:cNvPr>
          <p:cNvSpPr>
            <a:spLocks noGrp="1"/>
          </p:cNvSpPr>
          <p:nvPr>
            <p:ph type="body" idx="1"/>
          </p:nvPr>
        </p:nvSpPr>
        <p:spPr/>
        <p:txBody>
          <a:bodyPr/>
          <a:lstStyle/>
          <a:p>
            <a:endParaRPr lang="ru-KZ" dirty="0"/>
          </a:p>
        </p:txBody>
      </p:sp>
      <p:pic>
        <p:nvPicPr>
          <p:cNvPr id="4" name="Рисунок 3">
            <a:extLst>
              <a:ext uri="{FF2B5EF4-FFF2-40B4-BE49-F238E27FC236}">
                <a16:creationId xmlns:a16="http://schemas.microsoft.com/office/drawing/2014/main" id="{D33CF81D-806E-4937-9C13-D54703A59B2E}"/>
              </a:ext>
            </a:extLst>
          </p:cNvPr>
          <p:cNvPicPr>
            <a:picLocks noChangeAspect="1"/>
          </p:cNvPicPr>
          <p:nvPr/>
        </p:nvPicPr>
        <p:blipFill>
          <a:blip r:embed="rId2"/>
          <a:stretch>
            <a:fillRect/>
          </a:stretch>
        </p:blipFill>
        <p:spPr>
          <a:xfrm>
            <a:off x="1133476" y="261937"/>
            <a:ext cx="10506074" cy="6334126"/>
          </a:xfrm>
          <a:prstGeom prst="rect">
            <a:avLst/>
          </a:prstGeom>
        </p:spPr>
      </p:pic>
    </p:spTree>
    <p:extLst>
      <p:ext uri="{BB962C8B-B14F-4D97-AF65-F5344CB8AC3E}">
        <p14:creationId xmlns:p14="http://schemas.microsoft.com/office/powerpoint/2010/main" val="6984233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Таблица 6">
            <a:extLst>
              <a:ext uri="{FF2B5EF4-FFF2-40B4-BE49-F238E27FC236}">
                <a16:creationId xmlns:a16="http://schemas.microsoft.com/office/drawing/2014/main" id="{49F31C9C-E8B5-446D-A245-DB5B4DE1AAA5}"/>
              </a:ext>
            </a:extLst>
          </p:cNvPr>
          <p:cNvGraphicFramePr>
            <a:graphicFrameLocks noGrp="1"/>
          </p:cNvGraphicFramePr>
          <p:nvPr>
            <p:extLst>
              <p:ext uri="{D42A27DB-BD31-4B8C-83A1-F6EECF244321}">
                <p14:modId xmlns:p14="http://schemas.microsoft.com/office/powerpoint/2010/main" val="2984989952"/>
              </p:ext>
            </p:extLst>
          </p:nvPr>
        </p:nvGraphicFramePr>
        <p:xfrm>
          <a:off x="1432652" y="1904998"/>
          <a:ext cx="6111875" cy="2123440"/>
        </p:xfrm>
        <a:graphic>
          <a:graphicData uri="http://schemas.openxmlformats.org/drawingml/2006/table">
            <a:tbl>
              <a:tblPr firstRow="1" bandRow="1">
                <a:tableStyleId>{5940675A-B579-460E-94D1-54222C63F5DA}</a:tableStyleId>
              </a:tblPr>
              <a:tblGrid>
                <a:gridCol w="1222375">
                  <a:extLst>
                    <a:ext uri="{9D8B030D-6E8A-4147-A177-3AD203B41FA5}">
                      <a16:colId xmlns:a16="http://schemas.microsoft.com/office/drawing/2014/main" val="4058647014"/>
                    </a:ext>
                  </a:extLst>
                </a:gridCol>
                <a:gridCol w="1222375">
                  <a:extLst>
                    <a:ext uri="{9D8B030D-6E8A-4147-A177-3AD203B41FA5}">
                      <a16:colId xmlns:a16="http://schemas.microsoft.com/office/drawing/2014/main" val="547345753"/>
                    </a:ext>
                  </a:extLst>
                </a:gridCol>
                <a:gridCol w="1222375">
                  <a:extLst>
                    <a:ext uri="{9D8B030D-6E8A-4147-A177-3AD203B41FA5}">
                      <a16:colId xmlns:a16="http://schemas.microsoft.com/office/drawing/2014/main" val="670004637"/>
                    </a:ext>
                  </a:extLst>
                </a:gridCol>
                <a:gridCol w="1222375">
                  <a:extLst>
                    <a:ext uri="{9D8B030D-6E8A-4147-A177-3AD203B41FA5}">
                      <a16:colId xmlns:a16="http://schemas.microsoft.com/office/drawing/2014/main" val="2384557754"/>
                    </a:ext>
                  </a:extLst>
                </a:gridCol>
                <a:gridCol w="1222375">
                  <a:extLst>
                    <a:ext uri="{9D8B030D-6E8A-4147-A177-3AD203B41FA5}">
                      <a16:colId xmlns:a16="http://schemas.microsoft.com/office/drawing/2014/main" val="3438369768"/>
                    </a:ext>
                  </a:extLst>
                </a:gridCol>
              </a:tblGrid>
              <a:tr h="176106">
                <a:tc>
                  <a:txBody>
                    <a:bodyPr/>
                    <a:lstStyle/>
                    <a:p>
                      <a:pPr algn="l"/>
                      <a:r>
                        <a:rPr lang="en-US" sz="1800" dirty="0"/>
                        <a:t>ID(PK)</a:t>
                      </a:r>
                      <a:endParaRPr lang="ru-KZ" sz="1800" dirty="0"/>
                    </a:p>
                  </a:txBody>
                  <a:tcPr/>
                </a:tc>
                <a:tc>
                  <a:txBody>
                    <a:bodyPr/>
                    <a:lstStyle/>
                    <a:p>
                      <a:pPr algn="l"/>
                      <a:r>
                        <a:rPr lang="en-US" sz="1800" dirty="0"/>
                        <a:t>Name</a:t>
                      </a:r>
                      <a:endParaRPr lang="ru-KZ" sz="1800" dirty="0"/>
                    </a:p>
                  </a:txBody>
                  <a:tcPr/>
                </a:tc>
                <a:tc>
                  <a:txBody>
                    <a:bodyPr/>
                    <a:lstStyle/>
                    <a:p>
                      <a:pPr algn="l"/>
                      <a:r>
                        <a:rPr lang="en-US" sz="1800" dirty="0"/>
                        <a:t>Price</a:t>
                      </a:r>
                      <a:endParaRPr lang="ru-KZ" sz="1800" dirty="0"/>
                    </a:p>
                  </a:txBody>
                  <a:tcPr/>
                </a:tc>
                <a:tc>
                  <a:txBody>
                    <a:bodyPr/>
                    <a:lstStyle/>
                    <a:p>
                      <a:pPr algn="l"/>
                      <a:r>
                        <a:rPr lang="en-US" sz="1800" dirty="0"/>
                        <a:t>Amount</a:t>
                      </a:r>
                      <a:endParaRPr lang="ru-KZ" sz="1800" dirty="0"/>
                    </a:p>
                  </a:txBody>
                  <a:tcPr/>
                </a:tc>
                <a:tc>
                  <a:txBody>
                    <a:bodyPr/>
                    <a:lstStyle/>
                    <a:p>
                      <a:pPr algn="l"/>
                      <a:r>
                        <a:rPr lang="en-US" sz="1800" dirty="0"/>
                        <a:t>Category(FK)</a:t>
                      </a:r>
                      <a:endParaRPr lang="ru-KZ" sz="1800" dirty="0"/>
                    </a:p>
                  </a:txBody>
                  <a:tcPr/>
                </a:tc>
                <a:extLst>
                  <a:ext uri="{0D108BD9-81ED-4DB2-BD59-A6C34878D82A}">
                    <a16:rowId xmlns:a16="http://schemas.microsoft.com/office/drawing/2014/main" val="2869074308"/>
                  </a:ext>
                </a:extLst>
              </a:tr>
              <a:tr h="370840">
                <a:tc>
                  <a:txBody>
                    <a:bodyPr/>
                    <a:lstStyle/>
                    <a:p>
                      <a:pPr algn="l"/>
                      <a:r>
                        <a:rPr lang="en-US" sz="1800" dirty="0"/>
                        <a:t>1</a:t>
                      </a:r>
                      <a:endParaRPr lang="ru-KZ" sz="1800" dirty="0"/>
                    </a:p>
                  </a:txBody>
                  <a:tcPr/>
                </a:tc>
                <a:tc>
                  <a:txBody>
                    <a:bodyPr/>
                    <a:lstStyle/>
                    <a:p>
                      <a:pPr algn="l"/>
                      <a:r>
                        <a:rPr lang="en-US" sz="1800" dirty="0" err="1"/>
                        <a:t>Parlament</a:t>
                      </a:r>
                      <a:endParaRPr lang="ru-KZ" sz="1800" dirty="0"/>
                    </a:p>
                  </a:txBody>
                  <a:tcPr/>
                </a:tc>
                <a:tc>
                  <a:txBody>
                    <a:bodyPr/>
                    <a:lstStyle/>
                    <a:p>
                      <a:pPr algn="l"/>
                      <a:r>
                        <a:rPr lang="en-US" sz="1800" dirty="0"/>
                        <a:t>460</a:t>
                      </a:r>
                      <a:endParaRPr lang="ru-KZ" sz="1800" dirty="0"/>
                    </a:p>
                  </a:txBody>
                  <a:tcPr/>
                </a:tc>
                <a:tc>
                  <a:txBody>
                    <a:bodyPr/>
                    <a:lstStyle/>
                    <a:p>
                      <a:pPr algn="l"/>
                      <a:r>
                        <a:rPr lang="en-US" sz="1800" dirty="0"/>
                        <a:t>10</a:t>
                      </a:r>
                      <a:endParaRPr lang="ru-KZ" sz="1800" dirty="0"/>
                    </a:p>
                  </a:txBody>
                  <a:tcPr/>
                </a:tc>
                <a:tc>
                  <a:txBody>
                    <a:bodyPr/>
                    <a:lstStyle/>
                    <a:p>
                      <a:pPr algn="l"/>
                      <a:r>
                        <a:rPr lang="en-US" sz="1800" dirty="0"/>
                        <a:t>1</a:t>
                      </a:r>
                      <a:endParaRPr lang="ru-KZ" sz="1800" dirty="0"/>
                    </a:p>
                  </a:txBody>
                  <a:tcPr/>
                </a:tc>
                <a:extLst>
                  <a:ext uri="{0D108BD9-81ED-4DB2-BD59-A6C34878D82A}">
                    <a16:rowId xmlns:a16="http://schemas.microsoft.com/office/drawing/2014/main" val="3854961691"/>
                  </a:ext>
                </a:extLst>
              </a:tr>
              <a:tr h="370840">
                <a:tc>
                  <a:txBody>
                    <a:bodyPr/>
                    <a:lstStyle/>
                    <a:p>
                      <a:pPr algn="l"/>
                      <a:r>
                        <a:rPr lang="en-US" sz="1800" dirty="0"/>
                        <a:t>2</a:t>
                      </a:r>
                      <a:endParaRPr lang="ru-KZ" sz="1800" dirty="0"/>
                    </a:p>
                  </a:txBody>
                  <a:tcPr/>
                </a:tc>
                <a:tc>
                  <a:txBody>
                    <a:bodyPr/>
                    <a:lstStyle/>
                    <a:p>
                      <a:pPr algn="l"/>
                      <a:r>
                        <a:rPr lang="en-US" sz="1800" dirty="0"/>
                        <a:t>Marlboro</a:t>
                      </a:r>
                      <a:endParaRPr lang="ru-KZ" sz="1800" dirty="0"/>
                    </a:p>
                  </a:txBody>
                  <a:tcPr/>
                </a:tc>
                <a:tc>
                  <a:txBody>
                    <a:bodyPr/>
                    <a:lstStyle/>
                    <a:p>
                      <a:pPr algn="l"/>
                      <a:r>
                        <a:rPr lang="en-US" sz="1800" dirty="0"/>
                        <a:t>400</a:t>
                      </a:r>
                      <a:endParaRPr lang="ru-KZ" sz="1800" dirty="0"/>
                    </a:p>
                  </a:txBody>
                  <a:tcPr/>
                </a:tc>
                <a:tc>
                  <a:txBody>
                    <a:bodyPr/>
                    <a:lstStyle/>
                    <a:p>
                      <a:pPr algn="l"/>
                      <a:r>
                        <a:rPr lang="en-US" sz="1800" dirty="0"/>
                        <a:t>20</a:t>
                      </a:r>
                      <a:endParaRPr lang="ru-KZ" sz="1800" dirty="0"/>
                    </a:p>
                  </a:txBody>
                  <a:tcPr/>
                </a:tc>
                <a:tc>
                  <a:txBody>
                    <a:bodyPr/>
                    <a:lstStyle/>
                    <a:p>
                      <a:pPr algn="l"/>
                      <a:r>
                        <a:rPr lang="en-US" sz="1800" dirty="0"/>
                        <a:t>1</a:t>
                      </a:r>
                      <a:endParaRPr lang="ru-KZ" sz="1800" dirty="0"/>
                    </a:p>
                  </a:txBody>
                  <a:tcPr/>
                </a:tc>
                <a:extLst>
                  <a:ext uri="{0D108BD9-81ED-4DB2-BD59-A6C34878D82A}">
                    <a16:rowId xmlns:a16="http://schemas.microsoft.com/office/drawing/2014/main" val="2656582462"/>
                  </a:ext>
                </a:extLst>
              </a:tr>
              <a:tr h="370840">
                <a:tc>
                  <a:txBody>
                    <a:bodyPr/>
                    <a:lstStyle/>
                    <a:p>
                      <a:pPr algn="l"/>
                      <a:r>
                        <a:rPr lang="en-US" sz="1800" dirty="0"/>
                        <a:t>3</a:t>
                      </a:r>
                      <a:endParaRPr lang="ru-KZ" sz="1800" dirty="0"/>
                    </a:p>
                  </a:txBody>
                  <a:tcPr/>
                </a:tc>
                <a:tc>
                  <a:txBody>
                    <a:bodyPr/>
                    <a:lstStyle/>
                    <a:p>
                      <a:pPr algn="l"/>
                      <a:r>
                        <a:rPr lang="en-US" sz="1800" dirty="0" err="1"/>
                        <a:t>Iqos</a:t>
                      </a:r>
                      <a:endParaRPr lang="ru-KZ" sz="1800" dirty="0"/>
                    </a:p>
                  </a:txBody>
                  <a:tcPr/>
                </a:tc>
                <a:tc>
                  <a:txBody>
                    <a:bodyPr/>
                    <a:lstStyle/>
                    <a:p>
                      <a:pPr algn="l"/>
                      <a:r>
                        <a:rPr lang="en-US" sz="1800" dirty="0"/>
                        <a:t>30000</a:t>
                      </a:r>
                      <a:endParaRPr lang="ru-KZ" sz="1800" dirty="0"/>
                    </a:p>
                  </a:txBody>
                  <a:tcPr/>
                </a:tc>
                <a:tc>
                  <a:txBody>
                    <a:bodyPr/>
                    <a:lstStyle/>
                    <a:p>
                      <a:pPr algn="l"/>
                      <a:r>
                        <a:rPr lang="en-US" sz="1800" dirty="0"/>
                        <a:t>30</a:t>
                      </a:r>
                      <a:endParaRPr lang="ru-KZ" sz="1800" dirty="0"/>
                    </a:p>
                  </a:txBody>
                  <a:tcPr/>
                </a:tc>
                <a:tc>
                  <a:txBody>
                    <a:bodyPr/>
                    <a:lstStyle/>
                    <a:p>
                      <a:pPr algn="l"/>
                      <a:r>
                        <a:rPr lang="en-US" sz="1800" dirty="0"/>
                        <a:t>2</a:t>
                      </a:r>
                      <a:endParaRPr lang="ru-KZ" sz="1800" dirty="0"/>
                    </a:p>
                  </a:txBody>
                  <a:tcPr/>
                </a:tc>
                <a:extLst>
                  <a:ext uri="{0D108BD9-81ED-4DB2-BD59-A6C34878D82A}">
                    <a16:rowId xmlns:a16="http://schemas.microsoft.com/office/drawing/2014/main" val="2121232696"/>
                  </a:ext>
                </a:extLst>
              </a:tr>
              <a:tr h="370840">
                <a:tc>
                  <a:txBody>
                    <a:bodyPr/>
                    <a:lstStyle/>
                    <a:p>
                      <a:pPr algn="l"/>
                      <a:r>
                        <a:rPr lang="en-US" sz="1800" dirty="0"/>
                        <a:t>4</a:t>
                      </a:r>
                      <a:endParaRPr lang="ru-KZ" sz="1800" dirty="0"/>
                    </a:p>
                  </a:txBody>
                  <a:tcPr/>
                </a:tc>
                <a:tc>
                  <a:txBody>
                    <a:bodyPr/>
                    <a:lstStyle/>
                    <a:p>
                      <a:pPr algn="l"/>
                      <a:r>
                        <a:rPr lang="en-US" sz="1800" dirty="0" err="1"/>
                        <a:t>Alajaama</a:t>
                      </a:r>
                      <a:endParaRPr lang="ru-KZ" sz="1800" dirty="0"/>
                    </a:p>
                  </a:txBody>
                  <a:tcPr/>
                </a:tc>
                <a:tc>
                  <a:txBody>
                    <a:bodyPr/>
                    <a:lstStyle/>
                    <a:p>
                      <a:pPr algn="l"/>
                      <a:r>
                        <a:rPr lang="en-US" sz="1800" dirty="0"/>
                        <a:t>850</a:t>
                      </a:r>
                      <a:endParaRPr lang="ru-KZ" sz="1800" dirty="0"/>
                    </a:p>
                  </a:txBody>
                  <a:tcPr/>
                </a:tc>
                <a:tc>
                  <a:txBody>
                    <a:bodyPr/>
                    <a:lstStyle/>
                    <a:p>
                      <a:pPr algn="l"/>
                      <a:r>
                        <a:rPr lang="en-US" sz="1800" dirty="0"/>
                        <a:t>20</a:t>
                      </a:r>
                      <a:endParaRPr lang="ru-KZ" sz="1800" dirty="0"/>
                    </a:p>
                  </a:txBody>
                  <a:tcPr/>
                </a:tc>
                <a:tc>
                  <a:txBody>
                    <a:bodyPr/>
                    <a:lstStyle/>
                    <a:p>
                      <a:pPr algn="l"/>
                      <a:r>
                        <a:rPr lang="en-US" sz="1800" dirty="0"/>
                        <a:t>3</a:t>
                      </a:r>
                      <a:endParaRPr lang="ru-KZ" sz="1800" dirty="0"/>
                    </a:p>
                  </a:txBody>
                  <a:tcPr/>
                </a:tc>
                <a:extLst>
                  <a:ext uri="{0D108BD9-81ED-4DB2-BD59-A6C34878D82A}">
                    <a16:rowId xmlns:a16="http://schemas.microsoft.com/office/drawing/2014/main" val="575130340"/>
                  </a:ext>
                </a:extLst>
              </a:tr>
            </a:tbl>
          </a:graphicData>
        </a:graphic>
      </p:graphicFrame>
      <p:graphicFrame>
        <p:nvGraphicFramePr>
          <p:cNvPr id="8" name="Таблица 7">
            <a:extLst>
              <a:ext uri="{FF2B5EF4-FFF2-40B4-BE49-F238E27FC236}">
                <a16:creationId xmlns:a16="http://schemas.microsoft.com/office/drawing/2014/main" id="{306085FC-FBD6-4AB5-B4BA-AB745A87E02A}"/>
              </a:ext>
            </a:extLst>
          </p:cNvPr>
          <p:cNvGraphicFramePr>
            <a:graphicFrameLocks noGrp="1"/>
          </p:cNvGraphicFramePr>
          <p:nvPr>
            <p:extLst>
              <p:ext uri="{D42A27DB-BD31-4B8C-83A1-F6EECF244321}">
                <p14:modId xmlns:p14="http://schemas.microsoft.com/office/powerpoint/2010/main" val="1810419485"/>
              </p:ext>
            </p:extLst>
          </p:nvPr>
        </p:nvGraphicFramePr>
        <p:xfrm>
          <a:off x="8102599" y="1904998"/>
          <a:ext cx="3000376" cy="1747520"/>
        </p:xfrm>
        <a:graphic>
          <a:graphicData uri="http://schemas.openxmlformats.org/drawingml/2006/table">
            <a:tbl>
              <a:tblPr firstRow="1" bandRow="1">
                <a:tableStyleId>{5940675A-B579-460E-94D1-54222C63F5DA}</a:tableStyleId>
              </a:tblPr>
              <a:tblGrid>
                <a:gridCol w="1500188">
                  <a:extLst>
                    <a:ext uri="{9D8B030D-6E8A-4147-A177-3AD203B41FA5}">
                      <a16:colId xmlns:a16="http://schemas.microsoft.com/office/drawing/2014/main" val="2527661851"/>
                    </a:ext>
                  </a:extLst>
                </a:gridCol>
                <a:gridCol w="1500188">
                  <a:extLst>
                    <a:ext uri="{9D8B030D-6E8A-4147-A177-3AD203B41FA5}">
                      <a16:colId xmlns:a16="http://schemas.microsoft.com/office/drawing/2014/main" val="2961777888"/>
                    </a:ext>
                  </a:extLst>
                </a:gridCol>
              </a:tblGrid>
              <a:tr h="0">
                <a:tc>
                  <a:txBody>
                    <a:bodyPr/>
                    <a:lstStyle/>
                    <a:p>
                      <a:pPr algn="l"/>
                      <a:r>
                        <a:rPr lang="en-US" sz="1800" dirty="0"/>
                        <a:t>ID(PK)</a:t>
                      </a:r>
                      <a:endParaRPr lang="ru-KZ" sz="1800" dirty="0"/>
                    </a:p>
                  </a:txBody>
                  <a:tcPr/>
                </a:tc>
                <a:tc>
                  <a:txBody>
                    <a:bodyPr/>
                    <a:lstStyle/>
                    <a:p>
                      <a:pPr algn="l"/>
                      <a:r>
                        <a:rPr lang="en-US" sz="1800" dirty="0"/>
                        <a:t>Category</a:t>
                      </a:r>
                      <a:endParaRPr lang="ru-KZ" sz="1800" dirty="0"/>
                    </a:p>
                  </a:txBody>
                  <a:tcPr/>
                </a:tc>
                <a:extLst>
                  <a:ext uri="{0D108BD9-81ED-4DB2-BD59-A6C34878D82A}">
                    <a16:rowId xmlns:a16="http://schemas.microsoft.com/office/drawing/2014/main" val="2214753621"/>
                  </a:ext>
                </a:extLst>
              </a:tr>
              <a:tr h="370840">
                <a:tc>
                  <a:txBody>
                    <a:bodyPr/>
                    <a:lstStyle/>
                    <a:p>
                      <a:pPr algn="l"/>
                      <a:r>
                        <a:rPr lang="en-US" sz="1800" dirty="0"/>
                        <a:t>1</a:t>
                      </a:r>
                      <a:endParaRPr lang="ru-KZ" sz="1800" dirty="0"/>
                    </a:p>
                  </a:txBody>
                  <a:tcPr/>
                </a:tc>
                <a:tc>
                  <a:txBody>
                    <a:bodyPr/>
                    <a:lstStyle/>
                    <a:p>
                      <a:pPr algn="l"/>
                      <a:r>
                        <a:rPr lang="en-US" sz="1800" dirty="0"/>
                        <a:t>Cigarettes</a:t>
                      </a:r>
                      <a:endParaRPr lang="ru-KZ" sz="1800" dirty="0"/>
                    </a:p>
                  </a:txBody>
                  <a:tcPr/>
                </a:tc>
                <a:extLst>
                  <a:ext uri="{0D108BD9-81ED-4DB2-BD59-A6C34878D82A}">
                    <a16:rowId xmlns:a16="http://schemas.microsoft.com/office/drawing/2014/main" val="1021084589"/>
                  </a:ext>
                </a:extLst>
              </a:tr>
              <a:tr h="370840">
                <a:tc>
                  <a:txBody>
                    <a:bodyPr/>
                    <a:lstStyle/>
                    <a:p>
                      <a:pPr algn="l"/>
                      <a:r>
                        <a:rPr lang="en-US" sz="1800" dirty="0"/>
                        <a:t>2</a:t>
                      </a:r>
                      <a:endParaRPr lang="ru-KZ" sz="1800" dirty="0"/>
                    </a:p>
                  </a:txBody>
                  <a:tcPr/>
                </a:tc>
                <a:tc>
                  <a:txBody>
                    <a:bodyPr/>
                    <a:lstStyle/>
                    <a:p>
                      <a:pPr algn="l"/>
                      <a:r>
                        <a:rPr lang="en-US" sz="1800" dirty="0"/>
                        <a:t>Electronic gadgets</a:t>
                      </a:r>
                      <a:endParaRPr lang="ru-KZ" sz="1800" dirty="0"/>
                    </a:p>
                  </a:txBody>
                  <a:tcPr/>
                </a:tc>
                <a:extLst>
                  <a:ext uri="{0D108BD9-81ED-4DB2-BD59-A6C34878D82A}">
                    <a16:rowId xmlns:a16="http://schemas.microsoft.com/office/drawing/2014/main" val="1526708034"/>
                  </a:ext>
                </a:extLst>
              </a:tr>
              <a:tr h="370840">
                <a:tc>
                  <a:txBody>
                    <a:bodyPr/>
                    <a:lstStyle/>
                    <a:p>
                      <a:pPr algn="l"/>
                      <a:r>
                        <a:rPr lang="en-US" sz="1800" dirty="0"/>
                        <a:t>3</a:t>
                      </a:r>
                      <a:endParaRPr lang="ru-KZ" sz="1800" dirty="0"/>
                    </a:p>
                  </a:txBody>
                  <a:tcPr/>
                </a:tc>
                <a:tc>
                  <a:txBody>
                    <a:bodyPr/>
                    <a:lstStyle/>
                    <a:p>
                      <a:pPr algn="l"/>
                      <a:r>
                        <a:rPr lang="en-US" sz="1800" dirty="0" err="1"/>
                        <a:t>Tabacco</a:t>
                      </a:r>
                      <a:endParaRPr lang="ru-KZ" sz="1800" dirty="0"/>
                    </a:p>
                  </a:txBody>
                  <a:tcPr/>
                </a:tc>
                <a:extLst>
                  <a:ext uri="{0D108BD9-81ED-4DB2-BD59-A6C34878D82A}">
                    <a16:rowId xmlns:a16="http://schemas.microsoft.com/office/drawing/2014/main" val="869788973"/>
                  </a:ext>
                </a:extLst>
              </a:tr>
            </a:tbl>
          </a:graphicData>
        </a:graphic>
      </p:graphicFrame>
      <p:sp>
        <p:nvSpPr>
          <p:cNvPr id="27" name="Заголовок 1">
            <a:extLst>
              <a:ext uri="{FF2B5EF4-FFF2-40B4-BE49-F238E27FC236}">
                <a16:creationId xmlns:a16="http://schemas.microsoft.com/office/drawing/2014/main" id="{984AA699-7492-4B32-BF24-6AEA0D936DA9}"/>
              </a:ext>
            </a:extLst>
          </p:cNvPr>
          <p:cNvSpPr>
            <a:spLocks noGrp="1"/>
          </p:cNvSpPr>
          <p:nvPr>
            <p:ph type="title"/>
          </p:nvPr>
        </p:nvSpPr>
        <p:spPr>
          <a:xfrm>
            <a:off x="1251677" y="471921"/>
            <a:ext cx="10178324" cy="804429"/>
          </a:xfrm>
        </p:spPr>
        <p:txBody>
          <a:bodyPr/>
          <a:lstStyle/>
          <a:p>
            <a:r>
              <a:rPr lang="en-US" dirty="0"/>
              <a:t>Database structure</a:t>
            </a:r>
            <a:endParaRPr lang="ru-KZ" dirty="0"/>
          </a:p>
        </p:txBody>
      </p:sp>
      <p:graphicFrame>
        <p:nvGraphicFramePr>
          <p:cNvPr id="28" name="Таблица 27">
            <a:extLst>
              <a:ext uri="{FF2B5EF4-FFF2-40B4-BE49-F238E27FC236}">
                <a16:creationId xmlns:a16="http://schemas.microsoft.com/office/drawing/2014/main" id="{68062734-A951-406B-B8E0-022C0D86AA5A}"/>
              </a:ext>
            </a:extLst>
          </p:cNvPr>
          <p:cNvGraphicFramePr>
            <a:graphicFrameLocks noGrp="1"/>
          </p:cNvGraphicFramePr>
          <p:nvPr>
            <p:extLst>
              <p:ext uri="{D42A27DB-BD31-4B8C-83A1-F6EECF244321}">
                <p14:modId xmlns:p14="http://schemas.microsoft.com/office/powerpoint/2010/main" val="226902222"/>
              </p:ext>
            </p:extLst>
          </p:nvPr>
        </p:nvGraphicFramePr>
        <p:xfrm>
          <a:off x="1432652" y="4767791"/>
          <a:ext cx="8127999" cy="11125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546028714"/>
                    </a:ext>
                  </a:extLst>
                </a:gridCol>
                <a:gridCol w="2709333">
                  <a:extLst>
                    <a:ext uri="{9D8B030D-6E8A-4147-A177-3AD203B41FA5}">
                      <a16:colId xmlns:a16="http://schemas.microsoft.com/office/drawing/2014/main" val="2619172932"/>
                    </a:ext>
                  </a:extLst>
                </a:gridCol>
                <a:gridCol w="2709333">
                  <a:extLst>
                    <a:ext uri="{9D8B030D-6E8A-4147-A177-3AD203B41FA5}">
                      <a16:colId xmlns:a16="http://schemas.microsoft.com/office/drawing/2014/main" val="3809635932"/>
                    </a:ext>
                  </a:extLst>
                </a:gridCol>
              </a:tblGrid>
              <a:tr h="370840">
                <a:tc>
                  <a:txBody>
                    <a:bodyPr/>
                    <a:lstStyle/>
                    <a:p>
                      <a:pPr algn="l"/>
                      <a:r>
                        <a:rPr lang="en-US" sz="1800" dirty="0"/>
                        <a:t>ID(PK)</a:t>
                      </a:r>
                      <a:endParaRPr lang="ru-KZ" sz="1800" dirty="0"/>
                    </a:p>
                  </a:txBody>
                  <a:tcPr/>
                </a:tc>
                <a:tc>
                  <a:txBody>
                    <a:bodyPr/>
                    <a:lstStyle/>
                    <a:p>
                      <a:pPr algn="l"/>
                      <a:r>
                        <a:rPr lang="en-US" sz="1800" dirty="0"/>
                        <a:t>Login</a:t>
                      </a:r>
                      <a:endParaRPr lang="ru-KZ" sz="1800" dirty="0"/>
                    </a:p>
                  </a:txBody>
                  <a:tcPr/>
                </a:tc>
                <a:tc>
                  <a:txBody>
                    <a:bodyPr/>
                    <a:lstStyle/>
                    <a:p>
                      <a:pPr algn="l"/>
                      <a:r>
                        <a:rPr lang="en-US" sz="1800" dirty="0"/>
                        <a:t>Password</a:t>
                      </a:r>
                      <a:endParaRPr lang="ru-KZ" sz="1800" dirty="0"/>
                    </a:p>
                  </a:txBody>
                  <a:tcPr/>
                </a:tc>
                <a:extLst>
                  <a:ext uri="{0D108BD9-81ED-4DB2-BD59-A6C34878D82A}">
                    <a16:rowId xmlns:a16="http://schemas.microsoft.com/office/drawing/2014/main" val="3570842472"/>
                  </a:ext>
                </a:extLst>
              </a:tr>
              <a:tr h="370840">
                <a:tc>
                  <a:txBody>
                    <a:bodyPr/>
                    <a:lstStyle/>
                    <a:p>
                      <a:pPr algn="l"/>
                      <a:r>
                        <a:rPr lang="en-US" sz="1800" dirty="0"/>
                        <a:t>1</a:t>
                      </a:r>
                      <a:endParaRPr lang="ru-KZ" sz="1800" dirty="0"/>
                    </a:p>
                  </a:txBody>
                  <a:tcPr/>
                </a:tc>
                <a:tc>
                  <a:txBody>
                    <a:bodyPr/>
                    <a:lstStyle/>
                    <a:p>
                      <a:pPr algn="l"/>
                      <a:r>
                        <a:rPr lang="en-US" sz="1800" dirty="0"/>
                        <a:t>madiyar99</a:t>
                      </a:r>
                      <a:endParaRPr lang="ru-KZ" sz="1800" dirty="0"/>
                    </a:p>
                  </a:txBody>
                  <a:tcPr/>
                </a:tc>
                <a:tc>
                  <a:txBody>
                    <a:bodyPr/>
                    <a:lstStyle/>
                    <a:p>
                      <a:pPr algn="l"/>
                      <a:r>
                        <a:rPr lang="en-US" sz="1800" dirty="0"/>
                        <a:t>12345</a:t>
                      </a:r>
                      <a:endParaRPr lang="ru-KZ" sz="1800" dirty="0"/>
                    </a:p>
                  </a:txBody>
                  <a:tcPr/>
                </a:tc>
                <a:extLst>
                  <a:ext uri="{0D108BD9-81ED-4DB2-BD59-A6C34878D82A}">
                    <a16:rowId xmlns:a16="http://schemas.microsoft.com/office/drawing/2014/main" val="1146207321"/>
                  </a:ext>
                </a:extLst>
              </a:tr>
              <a:tr h="370840">
                <a:tc>
                  <a:txBody>
                    <a:bodyPr/>
                    <a:lstStyle/>
                    <a:p>
                      <a:pPr algn="l"/>
                      <a:r>
                        <a:rPr lang="en-US" sz="1800" dirty="0"/>
                        <a:t>2</a:t>
                      </a:r>
                      <a:endParaRPr lang="ru-KZ" sz="1800" dirty="0"/>
                    </a:p>
                  </a:txBody>
                  <a:tcPr/>
                </a:tc>
                <a:tc>
                  <a:txBody>
                    <a:bodyPr/>
                    <a:lstStyle/>
                    <a:p>
                      <a:pPr algn="l"/>
                      <a:r>
                        <a:rPr lang="en-US" sz="1800" dirty="0"/>
                        <a:t>rustam25</a:t>
                      </a:r>
                      <a:endParaRPr lang="ru-KZ" sz="1800" dirty="0"/>
                    </a:p>
                  </a:txBody>
                  <a:tcPr/>
                </a:tc>
                <a:tc>
                  <a:txBody>
                    <a:bodyPr/>
                    <a:lstStyle/>
                    <a:p>
                      <a:pPr algn="l"/>
                      <a:r>
                        <a:rPr lang="en-US" sz="1800" dirty="0"/>
                        <a:t>0000</a:t>
                      </a:r>
                      <a:endParaRPr lang="ru-KZ" sz="1800" dirty="0"/>
                    </a:p>
                  </a:txBody>
                  <a:tcPr/>
                </a:tc>
                <a:extLst>
                  <a:ext uri="{0D108BD9-81ED-4DB2-BD59-A6C34878D82A}">
                    <a16:rowId xmlns:a16="http://schemas.microsoft.com/office/drawing/2014/main" val="2562475807"/>
                  </a:ext>
                </a:extLst>
              </a:tr>
            </a:tbl>
          </a:graphicData>
        </a:graphic>
      </p:graphicFrame>
    </p:spTree>
    <p:extLst>
      <p:ext uri="{BB962C8B-B14F-4D97-AF65-F5344CB8AC3E}">
        <p14:creationId xmlns:p14="http://schemas.microsoft.com/office/powerpoint/2010/main" val="21685547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BC26A3-BCA3-4D56-90C2-21FFAE097D9A}"/>
              </a:ext>
            </a:extLst>
          </p:cNvPr>
          <p:cNvSpPr>
            <a:spLocks noGrp="1"/>
          </p:cNvSpPr>
          <p:nvPr>
            <p:ph type="title"/>
          </p:nvPr>
        </p:nvSpPr>
        <p:spPr/>
        <p:txBody>
          <a:bodyPr/>
          <a:lstStyle/>
          <a:p>
            <a:r>
              <a:rPr lang="en-US" dirty="0"/>
              <a:t>conclusion</a:t>
            </a:r>
            <a:endParaRPr lang="ru-KZ" dirty="0"/>
          </a:p>
        </p:txBody>
      </p:sp>
      <p:sp>
        <p:nvSpPr>
          <p:cNvPr id="3" name="Текст 2">
            <a:extLst>
              <a:ext uri="{FF2B5EF4-FFF2-40B4-BE49-F238E27FC236}">
                <a16:creationId xmlns:a16="http://schemas.microsoft.com/office/drawing/2014/main" id="{E2857049-B4BE-461C-A38F-57E138ECC311}"/>
              </a:ext>
            </a:extLst>
          </p:cNvPr>
          <p:cNvSpPr>
            <a:spLocks noGrp="1"/>
          </p:cNvSpPr>
          <p:nvPr>
            <p:ph type="body" idx="1"/>
          </p:nvPr>
        </p:nvSpPr>
        <p:spPr/>
        <p:txBody>
          <a:bodyPr>
            <a:normAutofit/>
          </a:bodyPr>
          <a:lstStyle/>
          <a:p>
            <a:r>
              <a:rPr lang="en-US" sz="2800" dirty="0"/>
              <a:t>Convenient store for buying exclusive tobacco at real prices</a:t>
            </a:r>
            <a:endParaRPr lang="ru-RU" sz="2800" dirty="0"/>
          </a:p>
          <a:p>
            <a:r>
              <a:rPr lang="en-US" sz="2800" dirty="0"/>
              <a:t>Satisfying the tobacco market</a:t>
            </a:r>
            <a:endParaRPr lang="ru-RU" sz="2800" dirty="0"/>
          </a:p>
          <a:p>
            <a:r>
              <a:rPr lang="en-US" sz="2800" dirty="0"/>
              <a:t>Well designed product</a:t>
            </a:r>
            <a:endParaRPr lang="ru-RU" sz="2800" dirty="0"/>
          </a:p>
          <a:p>
            <a:r>
              <a:rPr lang="en-US" sz="2800" dirty="0"/>
              <a:t>Good technology development</a:t>
            </a:r>
            <a:endParaRPr lang="ru-RU" sz="2800" dirty="0"/>
          </a:p>
          <a:p>
            <a:endParaRPr lang="ru-KZ" sz="2800" dirty="0"/>
          </a:p>
        </p:txBody>
      </p:sp>
    </p:spTree>
    <p:extLst>
      <p:ext uri="{BB962C8B-B14F-4D97-AF65-F5344CB8AC3E}">
        <p14:creationId xmlns:p14="http://schemas.microsoft.com/office/powerpoint/2010/main" val="325511116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56F694-A633-49CF-A822-C4C19C18B94D}"/>
              </a:ext>
            </a:extLst>
          </p:cNvPr>
          <p:cNvSpPr>
            <a:spLocks noGrp="1"/>
          </p:cNvSpPr>
          <p:nvPr>
            <p:ph type="title"/>
          </p:nvPr>
        </p:nvSpPr>
        <p:spPr>
          <a:xfrm>
            <a:off x="1194527" y="2921058"/>
            <a:ext cx="10178324" cy="1492133"/>
          </a:xfrm>
        </p:spPr>
        <p:txBody>
          <a:bodyPr/>
          <a:lstStyle/>
          <a:p>
            <a:pPr algn="ctr"/>
            <a:r>
              <a:rPr lang="en-US" dirty="0"/>
              <a:t>Thanks for attention!</a:t>
            </a:r>
            <a:endParaRPr lang="ru-KZ" dirty="0"/>
          </a:p>
        </p:txBody>
      </p:sp>
    </p:spTree>
    <p:extLst>
      <p:ext uri="{BB962C8B-B14F-4D97-AF65-F5344CB8AC3E}">
        <p14:creationId xmlns:p14="http://schemas.microsoft.com/office/powerpoint/2010/main" val="397216098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Заголовок 1"/>
          <p:cNvSpPr txBox="1">
            <a:spLocks noGrp="1"/>
          </p:cNvSpPr>
          <p:nvPr>
            <p:ph type="title"/>
          </p:nvPr>
        </p:nvSpPr>
        <p:spPr>
          <a:xfrm>
            <a:off x="1251677" y="382384"/>
            <a:ext cx="10178323" cy="1492133"/>
          </a:xfrm>
          <a:prstGeom prst="rect">
            <a:avLst/>
          </a:prstGeom>
        </p:spPr>
        <p:txBody>
          <a:bodyPr/>
          <a:lstStyle/>
          <a:p>
            <a:r>
              <a:t>TEAM MEMBERS</a:t>
            </a:r>
          </a:p>
        </p:txBody>
      </p:sp>
      <p:sp>
        <p:nvSpPr>
          <p:cNvPr id="124" name="Объект 2"/>
          <p:cNvSpPr txBox="1">
            <a:spLocks noGrp="1"/>
          </p:cNvSpPr>
          <p:nvPr>
            <p:ph type="body" idx="1"/>
          </p:nvPr>
        </p:nvSpPr>
        <p:spPr>
          <a:xfrm>
            <a:off x="1251677" y="2273300"/>
            <a:ext cx="10178323" cy="3593593"/>
          </a:xfrm>
          <a:prstGeom prst="rect">
            <a:avLst/>
          </a:prstGeom>
        </p:spPr>
        <p:txBody>
          <a:bodyPr/>
          <a:lstStyle/>
          <a:p>
            <a:pPr>
              <a:defRPr sz="2800"/>
            </a:pPr>
            <a:endParaRPr/>
          </a:p>
        </p:txBody>
      </p:sp>
      <p:graphicFrame>
        <p:nvGraphicFramePr>
          <p:cNvPr id="125" name="Таблица"/>
          <p:cNvGraphicFramePr/>
          <p:nvPr>
            <p:extLst>
              <p:ext uri="{D42A27DB-BD31-4B8C-83A1-F6EECF244321}">
                <p14:modId xmlns:p14="http://schemas.microsoft.com/office/powerpoint/2010/main" val="135328703"/>
              </p:ext>
            </p:extLst>
          </p:nvPr>
        </p:nvGraphicFramePr>
        <p:xfrm>
          <a:off x="1191683" y="1270000"/>
          <a:ext cx="9808632" cy="5067300"/>
        </p:xfrm>
        <a:graphic>
          <a:graphicData uri="http://schemas.openxmlformats.org/drawingml/2006/table">
            <a:tbl>
              <a:tblPr firstCol="1" bandRow="1">
                <a:tableStyleId>{C7B018BB-80A7-4F77-B60F-C8B233D01FF8}</a:tableStyleId>
              </a:tblPr>
              <a:tblGrid>
                <a:gridCol w="3471383">
                  <a:extLst>
                    <a:ext uri="{9D8B030D-6E8A-4147-A177-3AD203B41FA5}">
                      <a16:colId xmlns:a16="http://schemas.microsoft.com/office/drawing/2014/main" val="20000"/>
                    </a:ext>
                  </a:extLst>
                </a:gridCol>
                <a:gridCol w="1432933">
                  <a:extLst>
                    <a:ext uri="{9D8B030D-6E8A-4147-A177-3AD203B41FA5}">
                      <a16:colId xmlns:a16="http://schemas.microsoft.com/office/drawing/2014/main" val="20001"/>
                    </a:ext>
                  </a:extLst>
                </a:gridCol>
                <a:gridCol w="2452158">
                  <a:extLst>
                    <a:ext uri="{9D8B030D-6E8A-4147-A177-3AD203B41FA5}">
                      <a16:colId xmlns:a16="http://schemas.microsoft.com/office/drawing/2014/main" val="20002"/>
                    </a:ext>
                  </a:extLst>
                </a:gridCol>
                <a:gridCol w="2452158">
                  <a:extLst>
                    <a:ext uri="{9D8B030D-6E8A-4147-A177-3AD203B41FA5}">
                      <a16:colId xmlns:a16="http://schemas.microsoft.com/office/drawing/2014/main" val="20003"/>
                    </a:ext>
                  </a:extLst>
                </a:gridCol>
              </a:tblGrid>
              <a:tr h="1013460">
                <a:tc>
                  <a:txBody>
                    <a:bodyPr/>
                    <a:lstStyle/>
                    <a:p>
                      <a:pPr algn="l" defTabSz="914400">
                        <a:defRPr sz="1800" b="0">
                          <a:solidFill>
                            <a:srgbClr val="000000"/>
                          </a:solidFill>
                        </a:defRPr>
                      </a:pPr>
                      <a:r>
                        <a:rPr>
                          <a:solidFill>
                            <a:srgbClr val="FFFFFF"/>
                          </a:solidFill>
                          <a:latin typeface="Impact"/>
                          <a:ea typeface="Impact"/>
                          <a:cs typeface="Impact"/>
                          <a:sym typeface="Impact"/>
                        </a:rPr>
                        <a:t>
  Turmukhanbet Madiyar</a:t>
                      </a:r>
                    </a:p>
                  </a:txBody>
                  <a:tcPr marL="0" marR="0" marT="0" marB="0" horzOverflow="overflow"/>
                </a:tc>
                <a:tc gridSpan="3">
                  <a:txBody>
                    <a:bodyPr/>
                    <a:lstStyle/>
                    <a:p>
                      <a:pPr algn="l" defTabSz="914400">
                        <a:defRPr sz="1800"/>
                      </a:pPr>
                      <a:endParaRPr dirty="0"/>
                    </a:p>
                    <a:p>
                      <a:pPr algn="l" defTabSz="914400">
                        <a:spcBef>
                          <a:spcPts val="700"/>
                        </a:spcBef>
                        <a:defRPr sz="1900" b="1" cap="all" spc="200">
                          <a:solidFill>
                            <a:srgbClr val="2A1A00"/>
                          </a:solidFill>
                        </a:defRPr>
                      </a:pPr>
                      <a:r>
                        <a:rPr lang="en-US" dirty="0"/>
                        <a:t>front-end developer</a:t>
                      </a:r>
                      <a:endParaRPr dirty="0"/>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0"/>
                  </a:ext>
                </a:extLst>
              </a:tr>
              <a:tr h="1013460">
                <a:tc>
                  <a:txBody>
                    <a:bodyPr/>
                    <a:lstStyle/>
                    <a:p>
                      <a:pPr algn="l" defTabSz="914400">
                        <a:defRPr sz="1800" b="0">
                          <a:solidFill>
                            <a:srgbClr val="000000"/>
                          </a:solidFill>
                        </a:defRPr>
                      </a:pPr>
                      <a:r>
                        <a:rPr>
                          <a:solidFill>
                            <a:srgbClr val="FFFFFF"/>
                          </a:solidFill>
                          <a:latin typeface="Impact"/>
                          <a:ea typeface="Impact"/>
                          <a:cs typeface="Impact"/>
                          <a:sym typeface="Impact"/>
                        </a:rPr>
                        <a:t>
  Muratkanova Meruyert</a:t>
                      </a:r>
                    </a:p>
                  </a:txBody>
                  <a:tcPr marL="0" marR="0" marT="0" marB="0" horzOverflow="overflow"/>
                </a:tc>
                <a:tc gridSpan="3">
                  <a:txBody>
                    <a:bodyPr/>
                    <a:lstStyle/>
                    <a:p>
                      <a:pPr algn="ctr" defTabSz="914400">
                        <a:spcBef>
                          <a:spcPts val="700"/>
                        </a:spcBef>
                        <a:defRPr sz="2000" b="1" cap="all" spc="400">
                          <a:solidFill>
                            <a:srgbClr val="2A1A00"/>
                          </a:solidFill>
                        </a:defRPr>
                      </a:pPr>
                      <a:endParaRPr dirty="0"/>
                    </a:p>
                    <a:p>
                      <a:pPr algn="l" defTabSz="914400">
                        <a:spcBef>
                          <a:spcPts val="700"/>
                        </a:spcBef>
                        <a:defRPr sz="1900" b="1" cap="all" spc="380">
                          <a:solidFill>
                            <a:srgbClr val="2A1A00"/>
                          </a:solidFill>
                        </a:defRPr>
                      </a:pPr>
                      <a:r>
                        <a:rPr dirty="0"/>
                        <a:t>Project Manager</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1"/>
                  </a:ext>
                </a:extLst>
              </a:tr>
              <a:tr h="1013460">
                <a:tc>
                  <a:txBody>
                    <a:bodyPr/>
                    <a:lstStyle/>
                    <a:p>
                      <a:pPr algn="l" defTabSz="914400">
                        <a:defRPr sz="1800" b="0">
                          <a:solidFill>
                            <a:srgbClr val="000000"/>
                          </a:solidFill>
                        </a:defRPr>
                      </a:pPr>
                      <a:r>
                        <a:rPr>
                          <a:solidFill>
                            <a:srgbClr val="FFFFFF"/>
                          </a:solidFill>
                          <a:latin typeface="Impact"/>
                          <a:ea typeface="Impact"/>
                          <a:cs typeface="Impact"/>
                          <a:sym typeface="Impact"/>
                        </a:rPr>
                        <a:t>
  Kozin Rustam</a:t>
                      </a:r>
                    </a:p>
                  </a:txBody>
                  <a:tcPr marL="0" marR="0" marT="0" marB="0" horzOverflow="overflow"/>
                </a:tc>
                <a:tc gridSpan="3">
                  <a:txBody>
                    <a:bodyPr/>
                    <a:lstStyle/>
                    <a:p>
                      <a:pPr algn="l" defTabSz="914400">
                        <a:spcBef>
                          <a:spcPts val="700"/>
                        </a:spcBef>
                        <a:defRPr sz="1800"/>
                      </a:pPr>
                      <a:r>
                        <a:rPr sz="1900" b="1" cap="all" spc="380">
                          <a:solidFill>
                            <a:srgbClr val="2A1A00"/>
                          </a:solidFill>
                        </a:rPr>
                        <a:t>
Back-End developer</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2"/>
                  </a:ext>
                </a:extLst>
              </a:tr>
              <a:tr h="1013460">
                <a:tc>
                  <a:txBody>
                    <a:bodyPr/>
                    <a:lstStyle/>
                    <a:p>
                      <a:pPr algn="l" defTabSz="914400">
                        <a:defRPr sz="1800" b="0">
                          <a:solidFill>
                            <a:srgbClr val="000000"/>
                          </a:solidFill>
                        </a:defRPr>
                      </a:pPr>
                      <a:r>
                        <a:rPr>
                          <a:solidFill>
                            <a:srgbClr val="FFFFFF"/>
                          </a:solidFill>
                          <a:latin typeface="Impact"/>
                          <a:ea typeface="Impact"/>
                          <a:cs typeface="Impact"/>
                          <a:sym typeface="Impact"/>
                        </a:rPr>
                        <a:t>
  Muralinov Sanzhar</a:t>
                      </a:r>
                    </a:p>
                  </a:txBody>
                  <a:tcPr marL="0" marR="0" marT="0" marB="0" horzOverflow="overflow"/>
                </a:tc>
                <a:tc gridSpan="3">
                  <a:txBody>
                    <a:bodyPr/>
                    <a:lstStyle/>
                    <a:p>
                      <a:pPr algn="l" defTabSz="914400">
                        <a:spcBef>
                          <a:spcPts val="700"/>
                        </a:spcBef>
                        <a:defRPr sz="1800"/>
                      </a:pPr>
                      <a:r>
                        <a:rPr sz="1900" b="1" cap="all" spc="380" dirty="0">
                          <a:solidFill>
                            <a:srgbClr val="2A1A00"/>
                          </a:solidFill>
                        </a:rPr>
                        <a:t>
</a:t>
                      </a:r>
                      <a:r>
                        <a:rPr lang="en-US" sz="1900" b="1" cap="all" spc="380" dirty="0">
                          <a:solidFill>
                            <a:srgbClr val="2A1A00"/>
                          </a:solidFill>
                        </a:rPr>
                        <a:t>graphic designer</a:t>
                      </a:r>
                      <a:endParaRPr sz="1900" b="1" cap="all" spc="380" dirty="0">
                        <a:solidFill>
                          <a:srgbClr val="2A1A00"/>
                        </a:solidFill>
                      </a:endParaRP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3"/>
                  </a:ext>
                </a:extLst>
              </a:tr>
              <a:tr h="1013460">
                <a:tc>
                  <a:txBody>
                    <a:bodyPr/>
                    <a:lstStyle/>
                    <a:p>
                      <a:pPr algn="l" defTabSz="914400">
                        <a:defRPr sz="1800" b="0">
                          <a:solidFill>
                            <a:srgbClr val="000000"/>
                          </a:solidFill>
                        </a:defRPr>
                      </a:pPr>
                      <a:r>
                        <a:rPr>
                          <a:solidFill>
                            <a:srgbClr val="FFFFFF"/>
                          </a:solidFill>
                          <a:latin typeface="Impact"/>
                          <a:ea typeface="Impact"/>
                          <a:cs typeface="Impact"/>
                          <a:sym typeface="Impact"/>
                        </a:rPr>
                        <a:t>
  Mynzhassar Dias</a:t>
                      </a:r>
                    </a:p>
                  </a:txBody>
                  <a:tcPr marL="0" marR="0" marT="0" marB="0" horzOverflow="overflow"/>
                </a:tc>
                <a:tc gridSpan="3">
                  <a:txBody>
                    <a:bodyPr/>
                    <a:lstStyle/>
                    <a:p>
                      <a:pPr algn="l" defTabSz="914400">
                        <a:spcBef>
                          <a:spcPts val="700"/>
                        </a:spcBef>
                        <a:defRPr sz="1800"/>
                      </a:pPr>
                      <a:r>
                        <a:rPr sz="1900" b="1" cap="all" spc="380" dirty="0">
                          <a:solidFill>
                            <a:srgbClr val="2A1A00"/>
                          </a:solidFill>
                        </a:rPr>
                        <a:t>
</a:t>
                      </a:r>
                      <a:r>
                        <a:rPr lang="en-US" sz="1900" b="1" cap="all" spc="380" dirty="0">
                          <a:solidFill>
                            <a:srgbClr val="2A1A00"/>
                          </a:solidFill>
                        </a:rPr>
                        <a:t>back</a:t>
                      </a:r>
                      <a:r>
                        <a:rPr sz="1900" b="1" cap="all" spc="380" dirty="0">
                          <a:solidFill>
                            <a:srgbClr val="2A1A00"/>
                          </a:solidFill>
                        </a:rPr>
                        <a:t>-End developer</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4"/>
                  </a:ext>
                </a:extLst>
              </a:tr>
            </a:tbl>
          </a:graphicData>
        </a:graphic>
      </p:graphicFrame>
      <p:sp>
        <p:nvSpPr>
          <p:cNvPr id="126"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Заголовок 1"/>
          <p:cNvSpPr txBox="1">
            <a:spLocks noGrp="1"/>
          </p:cNvSpPr>
          <p:nvPr>
            <p:ph type="title"/>
          </p:nvPr>
        </p:nvSpPr>
        <p:spPr>
          <a:xfrm>
            <a:off x="5100823" y="685800"/>
            <a:ext cx="6176777" cy="1485900"/>
          </a:xfrm>
          <a:prstGeom prst="rect">
            <a:avLst/>
          </a:prstGeom>
        </p:spPr>
        <p:txBody>
          <a:bodyPr/>
          <a:lstStyle/>
          <a:p>
            <a:r>
              <a:t>Introduction</a:t>
            </a:r>
          </a:p>
        </p:txBody>
      </p:sp>
      <p:sp>
        <p:nvSpPr>
          <p:cNvPr id="129" name="Объект 2"/>
          <p:cNvSpPr txBox="1">
            <a:spLocks noGrp="1"/>
          </p:cNvSpPr>
          <p:nvPr>
            <p:ph type="body" sz="half" idx="1"/>
          </p:nvPr>
        </p:nvSpPr>
        <p:spPr>
          <a:xfrm>
            <a:off x="5100823" y="2286000"/>
            <a:ext cx="6176777" cy="3581400"/>
          </a:xfrm>
          <a:prstGeom prst="rect">
            <a:avLst/>
          </a:prstGeom>
        </p:spPr>
        <p:txBody>
          <a:bodyPr/>
          <a:lstStyle/>
          <a:p>
            <a:r>
              <a:rPr dirty="0"/>
              <a:t>The main target for our project. The main of idea of our project is making online shop for selling tobacco production. It is very perspective market due to the fact there are 46% of men and 5% of women smoking in Kazakhstan. And for this purpose there is no special online shops. For example we do not have online shops which selling imported </a:t>
            </a:r>
            <a:r>
              <a:rPr lang="en-US" dirty="0"/>
              <a:t>and exclusive </a:t>
            </a:r>
            <a:r>
              <a:rPr dirty="0"/>
              <a:t>cigarettes</a:t>
            </a:r>
            <a:r>
              <a:rPr lang="en-US" dirty="0"/>
              <a:t>.</a:t>
            </a:r>
            <a:r>
              <a:rPr dirty="0"/>
              <a:t> </a:t>
            </a:r>
          </a:p>
        </p:txBody>
      </p:sp>
      <p:pic>
        <p:nvPicPr>
          <p:cNvPr id="130" name="Рисунок 4" descr="Рисунок 4"/>
          <p:cNvPicPr>
            <a:picLocks noChangeAspect="1"/>
          </p:cNvPicPr>
          <p:nvPr/>
        </p:nvPicPr>
        <p:blipFill>
          <a:blip r:embed="rId2">
            <a:extLst/>
          </a:blip>
          <a:srcRect l="28793" r="35335"/>
          <a:stretch>
            <a:fillRect/>
          </a:stretch>
        </p:blipFill>
        <p:spPr>
          <a:xfrm>
            <a:off x="-1" y="9"/>
            <a:ext cx="4373547" cy="6857991"/>
          </a:xfrm>
          <a:prstGeom prst="rect">
            <a:avLst/>
          </a:prstGeom>
          <a:ln w="12700">
            <a:miter lim="400000"/>
          </a:ln>
        </p:spPr>
      </p:pic>
      <p:sp>
        <p:nvSpPr>
          <p:cNvPr id="131"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Основной текст"/>
          <p:cNvSpPr txBox="1">
            <a:spLocks noGrp="1"/>
          </p:cNvSpPr>
          <p:nvPr>
            <p:ph type="body" sz="half" idx="1"/>
          </p:nvPr>
        </p:nvSpPr>
        <p:spPr>
          <a:prstGeom prst="rect">
            <a:avLst/>
          </a:prstGeom>
        </p:spPr>
        <p:txBody>
          <a:bodyPr/>
          <a:lstStyle/>
          <a:p>
            <a:endParaRPr/>
          </a:p>
        </p:txBody>
      </p:sp>
      <p:pic>
        <p:nvPicPr>
          <p:cNvPr id="134" name="fiction.png" descr="fiction.png"/>
          <p:cNvPicPr>
            <a:picLocks noChangeAspect="1"/>
          </p:cNvPicPr>
          <p:nvPr/>
        </p:nvPicPr>
        <p:blipFill>
          <a:blip r:embed="rId2">
            <a:extLst/>
          </a:blip>
          <a:stretch>
            <a:fillRect/>
          </a:stretch>
        </p:blipFill>
        <p:spPr>
          <a:xfrm>
            <a:off x="7102524" y="20215"/>
            <a:ext cx="3260428" cy="8151070"/>
          </a:xfrm>
          <a:prstGeom prst="rect">
            <a:avLst/>
          </a:prstGeom>
          <a:ln w="12700">
            <a:miter lim="400000"/>
          </a:ln>
        </p:spPr>
      </p:pic>
      <p:graphicFrame>
        <p:nvGraphicFramePr>
          <p:cNvPr id="135" name="2D‑круговая диаграмма"/>
          <p:cNvGraphicFramePr/>
          <p:nvPr/>
        </p:nvGraphicFramePr>
        <p:xfrm>
          <a:off x="1020081" y="-717438"/>
          <a:ext cx="5275038" cy="52750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6" name="2D‑круговая диаграмма"/>
          <p:cNvGraphicFramePr/>
          <p:nvPr/>
        </p:nvGraphicFramePr>
        <p:xfrm>
          <a:off x="2251930" y="3797424"/>
          <a:ext cx="2811340" cy="2811339"/>
        </p:xfrm>
        <a:graphic>
          <a:graphicData uri="http://schemas.openxmlformats.org/drawingml/2006/chart">
            <c:chart xmlns:c="http://schemas.openxmlformats.org/drawingml/2006/chart" xmlns:r="http://schemas.openxmlformats.org/officeDocument/2006/relationships" r:id="rId4"/>
          </a:graphicData>
        </a:graphic>
      </p:graphicFrame>
      <p:sp>
        <p:nvSpPr>
          <p:cNvPr id="137" name="victrix team"/>
          <p:cNvSpPr txBox="1"/>
          <p:nvPr/>
        </p:nvSpPr>
        <p:spPr>
          <a:xfrm>
            <a:off x="887364" y="368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Заголовок 1"/>
          <p:cNvSpPr txBox="1">
            <a:spLocks noGrp="1"/>
          </p:cNvSpPr>
          <p:nvPr>
            <p:ph type="title"/>
          </p:nvPr>
        </p:nvSpPr>
        <p:spPr>
          <a:xfrm>
            <a:off x="1251677" y="382384"/>
            <a:ext cx="10178323" cy="1492133"/>
          </a:xfrm>
          <a:prstGeom prst="rect">
            <a:avLst/>
          </a:prstGeom>
        </p:spPr>
        <p:txBody>
          <a:bodyPr/>
          <a:lstStyle/>
          <a:p>
            <a:r>
              <a:t>Requirements collections</a:t>
            </a:r>
          </a:p>
        </p:txBody>
      </p:sp>
      <p:sp>
        <p:nvSpPr>
          <p:cNvPr id="140" name="Объект 2"/>
          <p:cNvSpPr txBox="1">
            <a:spLocks noGrp="1"/>
          </p:cNvSpPr>
          <p:nvPr>
            <p:ph type="body" idx="1"/>
          </p:nvPr>
        </p:nvSpPr>
        <p:spPr>
          <a:xfrm>
            <a:off x="1251677" y="2286000"/>
            <a:ext cx="10178323" cy="3593593"/>
          </a:xfrm>
          <a:prstGeom prst="rect">
            <a:avLst/>
          </a:prstGeom>
        </p:spPr>
        <p:txBody>
          <a:bodyPr/>
          <a:lstStyle/>
          <a:p>
            <a:pPr>
              <a:defRPr sz="2400"/>
            </a:pPr>
            <a:r>
              <a:t>Satisfying the tobacco market needs</a:t>
            </a:r>
          </a:p>
          <a:p>
            <a:pPr>
              <a:defRPr sz="2400"/>
            </a:pPr>
            <a:r>
              <a:t>Technical working draft</a:t>
            </a:r>
          </a:p>
          <a:p>
            <a:pPr>
              <a:defRPr sz="2400"/>
            </a:pPr>
            <a:r>
              <a:t>Users support</a:t>
            </a:r>
          </a:p>
        </p:txBody>
      </p:sp>
      <p:pic>
        <p:nvPicPr>
          <p:cNvPr id="141" name="Рисунок 4" descr="Рисунок 4"/>
          <p:cNvPicPr>
            <a:picLocks noChangeAspect="1"/>
          </p:cNvPicPr>
          <p:nvPr/>
        </p:nvPicPr>
        <p:blipFill>
          <a:blip r:embed="rId2">
            <a:extLst/>
          </a:blip>
          <a:stretch>
            <a:fillRect/>
          </a:stretch>
        </p:blipFill>
        <p:spPr>
          <a:xfrm>
            <a:off x="7667625" y="2285999"/>
            <a:ext cx="3305175" cy="2676526"/>
          </a:xfrm>
          <a:prstGeom prst="rect">
            <a:avLst/>
          </a:prstGeom>
          <a:ln w="12700">
            <a:miter lim="400000"/>
          </a:ln>
        </p:spPr>
      </p:pic>
      <p:sp>
        <p:nvSpPr>
          <p:cNvPr id="142"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Заголовок 1"/>
          <p:cNvSpPr txBox="1">
            <a:spLocks noGrp="1"/>
          </p:cNvSpPr>
          <p:nvPr>
            <p:ph type="title"/>
          </p:nvPr>
        </p:nvSpPr>
        <p:spPr>
          <a:xfrm>
            <a:off x="1251677" y="382384"/>
            <a:ext cx="10178323" cy="1492133"/>
          </a:xfrm>
          <a:prstGeom prst="rect">
            <a:avLst/>
          </a:prstGeom>
        </p:spPr>
        <p:txBody>
          <a:bodyPr/>
          <a:lstStyle/>
          <a:p>
            <a:r>
              <a:t>Сompetitor analysis</a:t>
            </a:r>
          </a:p>
        </p:txBody>
      </p:sp>
      <p:sp>
        <p:nvSpPr>
          <p:cNvPr id="145" name="Объект 2"/>
          <p:cNvSpPr txBox="1">
            <a:spLocks noGrp="1"/>
          </p:cNvSpPr>
          <p:nvPr>
            <p:ph type="body" idx="1"/>
          </p:nvPr>
        </p:nvSpPr>
        <p:spPr>
          <a:xfrm>
            <a:off x="1251677" y="2273300"/>
            <a:ext cx="10178323" cy="3593593"/>
          </a:xfrm>
          <a:prstGeom prst="rect">
            <a:avLst/>
          </a:prstGeom>
        </p:spPr>
        <p:txBody>
          <a:bodyPr/>
          <a:lstStyle/>
          <a:p>
            <a:pPr>
              <a:defRPr sz="2800"/>
            </a:pPr>
            <a:endParaRPr/>
          </a:p>
        </p:txBody>
      </p:sp>
      <p:graphicFrame>
        <p:nvGraphicFramePr>
          <p:cNvPr id="146" name="Таблица"/>
          <p:cNvGraphicFramePr/>
          <p:nvPr/>
        </p:nvGraphicFramePr>
        <p:xfrm>
          <a:off x="1191683" y="1270000"/>
          <a:ext cx="10298309" cy="5067300"/>
        </p:xfrm>
        <a:graphic>
          <a:graphicData uri="http://schemas.openxmlformats.org/drawingml/2006/table">
            <a:tbl>
              <a:tblPr firstCol="1" bandRow="1">
                <a:tableStyleId>{C7B018BB-80A7-4F77-B60F-C8B233D01FF8}</a:tableStyleId>
              </a:tblPr>
              <a:tblGrid>
                <a:gridCol w="1138201">
                  <a:extLst>
                    <a:ext uri="{9D8B030D-6E8A-4147-A177-3AD203B41FA5}">
                      <a16:colId xmlns:a16="http://schemas.microsoft.com/office/drawing/2014/main" val="20000"/>
                    </a:ext>
                  </a:extLst>
                </a:gridCol>
                <a:gridCol w="4010954">
                  <a:extLst>
                    <a:ext uri="{9D8B030D-6E8A-4147-A177-3AD203B41FA5}">
                      <a16:colId xmlns:a16="http://schemas.microsoft.com/office/drawing/2014/main" val="20001"/>
                    </a:ext>
                  </a:extLst>
                </a:gridCol>
                <a:gridCol w="2574577">
                  <a:extLst>
                    <a:ext uri="{9D8B030D-6E8A-4147-A177-3AD203B41FA5}">
                      <a16:colId xmlns:a16="http://schemas.microsoft.com/office/drawing/2014/main" val="20002"/>
                    </a:ext>
                  </a:extLst>
                </a:gridCol>
                <a:gridCol w="2574577">
                  <a:extLst>
                    <a:ext uri="{9D8B030D-6E8A-4147-A177-3AD203B41FA5}">
                      <a16:colId xmlns:a16="http://schemas.microsoft.com/office/drawing/2014/main" val="20003"/>
                    </a:ext>
                  </a:extLst>
                </a:gridCol>
              </a:tblGrid>
              <a:tr h="1013460">
                <a:tc>
                  <a:txBody>
                    <a:bodyPr/>
                    <a:lstStyle/>
                    <a:p>
                      <a:pPr algn="ctr" defTabSz="914400">
                        <a:defRPr sz="1800" b="0">
                          <a:latin typeface="Impact"/>
                          <a:ea typeface="Impact"/>
                          <a:cs typeface="Impact"/>
                          <a:sym typeface="Impact"/>
                        </a:defRPr>
                      </a:pPr>
                      <a:endParaRPr/>
                    </a:p>
                    <a:p>
                      <a:pPr algn="ctr" defTabSz="914400">
                        <a:lnSpc>
                          <a:spcPct val="90000"/>
                        </a:lnSpc>
                        <a:defRPr sz="5100" b="0" cap="all" spc="200">
                          <a:solidFill>
                            <a:srgbClr val="2A1A00"/>
                          </a:solidFill>
                          <a:latin typeface="Impact"/>
                          <a:ea typeface="Impact"/>
                          <a:cs typeface="Impact"/>
                          <a:sym typeface="Impact"/>
                        </a:defRPr>
                      </a:pPr>
                      <a:r>
                        <a:t>1</a:t>
                      </a:r>
                    </a:p>
                  </a:txBody>
                  <a:tcPr marL="0" marR="0" marT="0" marB="0" horzOverflow="overflow"/>
                </a:tc>
                <a:tc gridSpan="3">
                  <a:txBody>
                    <a:bodyPr/>
                    <a:lstStyle/>
                    <a:p>
                      <a:pPr algn="l" defTabSz="914400">
                        <a:defRPr sz="1800"/>
                      </a:pPr>
                      <a:endParaRPr/>
                    </a:p>
                    <a:p>
                      <a:pPr algn="l" defTabSz="914400">
                        <a:spcBef>
                          <a:spcPts val="700"/>
                        </a:spcBef>
                        <a:defRPr sz="1900" b="1" cap="all" spc="200">
                          <a:solidFill>
                            <a:srgbClr val="2A1A00"/>
                          </a:solidFill>
                        </a:defRPr>
                      </a:pPr>
                      <a:r>
                        <a:t>«ВигВам»</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0"/>
                  </a:ext>
                </a:extLst>
              </a:tr>
              <a:tr h="1013460">
                <a:tc>
                  <a:txBody>
                    <a:bodyPr/>
                    <a:lstStyle/>
                    <a:p>
                      <a:pPr algn="ctr" defTabSz="914400">
                        <a:lnSpc>
                          <a:spcPct val="90000"/>
                        </a:lnSpc>
                        <a:defRPr sz="1800" b="0">
                          <a:solidFill>
                            <a:srgbClr val="000000"/>
                          </a:solidFill>
                        </a:defRPr>
                      </a:pPr>
                      <a:r>
                        <a:rPr sz="5100" cap="all" spc="200">
                          <a:solidFill>
                            <a:srgbClr val="2A1A00"/>
                          </a:solidFill>
                          <a:latin typeface="Impact"/>
                          <a:ea typeface="Impact"/>
                          <a:cs typeface="Impact"/>
                          <a:sym typeface="Impact"/>
                        </a:rPr>
                        <a:t>2</a:t>
                      </a:r>
                    </a:p>
                  </a:txBody>
                  <a:tcPr marL="0" marR="0" marT="0" marB="0" horzOverflow="overflow"/>
                </a:tc>
                <a:tc gridSpan="3">
                  <a:txBody>
                    <a:bodyPr/>
                    <a:lstStyle/>
                    <a:p>
                      <a:pPr algn="ctr" defTabSz="914400">
                        <a:spcBef>
                          <a:spcPts val="700"/>
                        </a:spcBef>
                        <a:defRPr sz="2000" b="1" cap="all" spc="400">
                          <a:solidFill>
                            <a:srgbClr val="2A1A00"/>
                          </a:solidFill>
                        </a:defRPr>
                      </a:pPr>
                      <a:endParaRPr/>
                    </a:p>
                    <a:p>
                      <a:pPr algn="l" defTabSz="914400">
                        <a:spcBef>
                          <a:spcPts val="700"/>
                        </a:spcBef>
                        <a:defRPr sz="1900" b="1" cap="all" spc="380">
                          <a:solidFill>
                            <a:srgbClr val="2A1A00"/>
                          </a:solidFill>
                        </a:defRPr>
                      </a:pPr>
                      <a:r>
                        <a:t>«VapeTeam»</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1"/>
                  </a:ext>
                </a:extLst>
              </a:tr>
              <a:tr h="1013460">
                <a:tc>
                  <a:txBody>
                    <a:bodyPr/>
                    <a:lstStyle/>
                    <a:p>
                      <a:pPr algn="ctr" defTabSz="914400">
                        <a:lnSpc>
                          <a:spcPct val="90000"/>
                        </a:lnSpc>
                        <a:defRPr sz="1800" b="0">
                          <a:solidFill>
                            <a:srgbClr val="000000"/>
                          </a:solidFill>
                        </a:defRPr>
                      </a:pPr>
                      <a:r>
                        <a:rPr sz="5100" cap="all" spc="200">
                          <a:solidFill>
                            <a:srgbClr val="2A1A00"/>
                          </a:solidFill>
                          <a:latin typeface="Impact"/>
                          <a:ea typeface="Impact"/>
                          <a:cs typeface="Impact"/>
                          <a:sym typeface="Impact"/>
                        </a:rPr>
                        <a:t>3</a:t>
                      </a:r>
                    </a:p>
                  </a:txBody>
                  <a:tcPr marL="0" marR="0" marT="0" marB="0" horzOverflow="overflow"/>
                </a:tc>
                <a:tc gridSpan="3">
                  <a:txBody>
                    <a:bodyPr/>
                    <a:lstStyle/>
                    <a:p>
                      <a:pPr algn="l" defTabSz="914400">
                        <a:spcBef>
                          <a:spcPts val="700"/>
                        </a:spcBef>
                        <a:defRPr sz="1800"/>
                      </a:pPr>
                      <a:r>
                        <a:rPr sz="1900" b="1" cap="all" spc="380">
                          <a:solidFill>
                            <a:srgbClr val="2A1A00"/>
                          </a:solidFill>
                        </a:rPr>
                        <a:t>
«IQOS shop»</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2"/>
                  </a:ext>
                </a:extLst>
              </a:tr>
              <a:tr h="1013460">
                <a:tc>
                  <a:txBody>
                    <a:bodyPr/>
                    <a:lstStyle/>
                    <a:p>
                      <a:pPr algn="ctr" defTabSz="914400">
                        <a:lnSpc>
                          <a:spcPct val="90000"/>
                        </a:lnSpc>
                        <a:defRPr sz="1800" b="0">
                          <a:solidFill>
                            <a:srgbClr val="000000"/>
                          </a:solidFill>
                        </a:defRPr>
                      </a:pPr>
                      <a:r>
                        <a:rPr sz="5100" cap="all" spc="200">
                          <a:solidFill>
                            <a:srgbClr val="2A1A00"/>
                          </a:solidFill>
                          <a:latin typeface="Impact"/>
                          <a:ea typeface="Impact"/>
                          <a:cs typeface="Impact"/>
                          <a:sym typeface="Impact"/>
                        </a:rPr>
                        <a:t>4</a:t>
                      </a:r>
                    </a:p>
                  </a:txBody>
                  <a:tcPr marL="0" marR="0" marT="0" marB="0" horzOverflow="overflow"/>
                </a:tc>
                <a:tc gridSpan="3">
                  <a:txBody>
                    <a:bodyPr/>
                    <a:lstStyle/>
                    <a:p>
                      <a:pPr algn="l" defTabSz="914400">
                        <a:spcBef>
                          <a:spcPts val="700"/>
                        </a:spcBef>
                        <a:defRPr sz="1800"/>
                      </a:pPr>
                      <a:r>
                        <a:rPr sz="1900" b="1" cap="all" spc="380">
                          <a:solidFill>
                            <a:srgbClr val="2A1A00"/>
                          </a:solidFill>
                        </a:rPr>
                        <a:t>
«Табачная лавка»</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3"/>
                  </a:ext>
                </a:extLst>
              </a:tr>
              <a:tr h="1013460">
                <a:tc>
                  <a:txBody>
                    <a:bodyPr/>
                    <a:lstStyle/>
                    <a:p>
                      <a:pPr algn="ctr" defTabSz="914400">
                        <a:lnSpc>
                          <a:spcPct val="90000"/>
                        </a:lnSpc>
                        <a:defRPr sz="1800" b="0">
                          <a:solidFill>
                            <a:srgbClr val="000000"/>
                          </a:solidFill>
                        </a:defRPr>
                      </a:pPr>
                      <a:r>
                        <a:rPr sz="5100" cap="all" spc="200">
                          <a:solidFill>
                            <a:srgbClr val="2A1A00"/>
                          </a:solidFill>
                          <a:latin typeface="Impact"/>
                          <a:ea typeface="Impact"/>
                          <a:cs typeface="Impact"/>
                          <a:sym typeface="Impact"/>
                        </a:rPr>
                        <a:t>5</a:t>
                      </a:r>
                    </a:p>
                  </a:txBody>
                  <a:tcPr marL="0" marR="0" marT="0" marB="0" horzOverflow="overflow"/>
                </a:tc>
                <a:tc gridSpan="3">
                  <a:txBody>
                    <a:bodyPr/>
                    <a:lstStyle/>
                    <a:p>
                      <a:pPr algn="l" defTabSz="914400">
                        <a:spcBef>
                          <a:spcPts val="700"/>
                        </a:spcBef>
                        <a:defRPr sz="1800"/>
                      </a:pPr>
                      <a:r>
                        <a:rPr sz="1900" b="1" cap="all" spc="380">
                          <a:solidFill>
                            <a:srgbClr val="2A1A00"/>
                          </a:solidFill>
                        </a:rPr>
                        <a:t>
«Табакoff»</a:t>
                      </a:r>
                    </a:p>
                  </a:txBody>
                  <a:tcPr marL="0" marR="0" marT="0" marB="0" horzOverflow="overflow"/>
                </a:tc>
                <a:tc hMerge="1">
                  <a:txBody>
                    <a:bodyPr/>
                    <a:lstStyle/>
                    <a:p>
                      <a:endParaRPr lang="ru-KZ"/>
                    </a:p>
                  </a:txBody>
                  <a:tcPr/>
                </a:tc>
                <a:tc hMerge="1">
                  <a:txBody>
                    <a:bodyPr/>
                    <a:lstStyle/>
                    <a:p>
                      <a:endParaRPr lang="ru-KZ"/>
                    </a:p>
                  </a:txBody>
                  <a:tcPr/>
                </a:tc>
                <a:extLst>
                  <a:ext uri="{0D108BD9-81ED-4DB2-BD59-A6C34878D82A}">
                    <a16:rowId xmlns:a16="http://schemas.microsoft.com/office/drawing/2014/main" val="10004"/>
                  </a:ext>
                </a:extLst>
              </a:tr>
            </a:tbl>
          </a:graphicData>
        </a:graphic>
      </p:graphicFrame>
      <p:sp>
        <p:nvSpPr>
          <p:cNvPr id="147"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FDB9DD-3F6C-458A-AE84-C7D99D087E6F}"/>
              </a:ext>
            </a:extLst>
          </p:cNvPr>
          <p:cNvSpPr>
            <a:spLocks noGrp="1"/>
          </p:cNvSpPr>
          <p:nvPr>
            <p:ph type="title"/>
          </p:nvPr>
        </p:nvSpPr>
        <p:spPr/>
        <p:txBody>
          <a:bodyPr/>
          <a:lstStyle/>
          <a:p>
            <a:r>
              <a:rPr lang="en-US" dirty="0"/>
              <a:t>Price statistic</a:t>
            </a:r>
            <a:endParaRPr lang="ru-KZ" dirty="0"/>
          </a:p>
        </p:txBody>
      </p:sp>
      <p:graphicFrame>
        <p:nvGraphicFramePr>
          <p:cNvPr id="6" name="Диаграмма 5">
            <a:extLst>
              <a:ext uri="{FF2B5EF4-FFF2-40B4-BE49-F238E27FC236}">
                <a16:creationId xmlns:a16="http://schemas.microsoft.com/office/drawing/2014/main" id="{BAF7A858-0444-4E4B-BBAB-F334DEEA4907}"/>
              </a:ext>
            </a:extLst>
          </p:cNvPr>
          <p:cNvGraphicFramePr/>
          <p:nvPr>
            <p:extLst>
              <p:ext uri="{D42A27DB-BD31-4B8C-83A1-F6EECF244321}">
                <p14:modId xmlns:p14="http://schemas.microsoft.com/office/powerpoint/2010/main" val="3379154570"/>
              </p:ext>
            </p:extLst>
          </p:nvPr>
        </p:nvGraphicFramePr>
        <p:xfrm>
          <a:off x="979713" y="1200150"/>
          <a:ext cx="10580915" cy="52754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173780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Заголовок 1"/>
          <p:cNvSpPr txBox="1">
            <a:spLocks noGrp="1"/>
          </p:cNvSpPr>
          <p:nvPr>
            <p:ph type="title"/>
          </p:nvPr>
        </p:nvSpPr>
        <p:spPr>
          <a:xfrm>
            <a:off x="1251677" y="382384"/>
            <a:ext cx="10178323" cy="1492133"/>
          </a:xfrm>
          <a:prstGeom prst="rect">
            <a:avLst/>
          </a:prstGeom>
        </p:spPr>
        <p:txBody>
          <a:bodyPr/>
          <a:lstStyle/>
          <a:p>
            <a:r>
              <a:t>Technologies</a:t>
            </a:r>
          </a:p>
        </p:txBody>
      </p:sp>
      <p:pic>
        <p:nvPicPr>
          <p:cNvPr id="150" name="Объект 7" descr="Объект 7"/>
          <p:cNvPicPr>
            <a:picLocks noChangeAspect="1"/>
          </p:cNvPicPr>
          <p:nvPr/>
        </p:nvPicPr>
        <p:blipFill>
          <a:blip r:embed="rId2">
            <a:extLst/>
          </a:blip>
          <a:stretch>
            <a:fillRect/>
          </a:stretch>
        </p:blipFill>
        <p:spPr>
          <a:xfrm>
            <a:off x="9184936" y="4427509"/>
            <a:ext cx="1480340" cy="1568103"/>
          </a:xfrm>
          <a:prstGeom prst="rect">
            <a:avLst/>
          </a:prstGeom>
          <a:ln w="12700">
            <a:miter lim="400000"/>
          </a:ln>
        </p:spPr>
      </p:pic>
      <p:pic>
        <p:nvPicPr>
          <p:cNvPr id="151" name="Рисунок 9" descr="Рисунок 9"/>
          <p:cNvPicPr>
            <a:picLocks noChangeAspect="1"/>
          </p:cNvPicPr>
          <p:nvPr/>
        </p:nvPicPr>
        <p:blipFill>
          <a:blip r:embed="rId3">
            <a:extLst/>
          </a:blip>
          <a:stretch>
            <a:fillRect/>
          </a:stretch>
        </p:blipFill>
        <p:spPr>
          <a:xfrm>
            <a:off x="4131602" y="1936987"/>
            <a:ext cx="1411924" cy="1492013"/>
          </a:xfrm>
          <a:prstGeom prst="rect">
            <a:avLst/>
          </a:prstGeom>
          <a:ln w="12700">
            <a:miter lim="400000"/>
          </a:ln>
        </p:spPr>
      </p:pic>
      <p:pic>
        <p:nvPicPr>
          <p:cNvPr id="152" name="Рисунок 11" descr="Рисунок 11"/>
          <p:cNvPicPr>
            <a:picLocks noChangeAspect="1"/>
          </p:cNvPicPr>
          <p:nvPr/>
        </p:nvPicPr>
        <p:blipFill>
          <a:blip r:embed="rId4">
            <a:extLst/>
          </a:blip>
          <a:stretch>
            <a:fillRect/>
          </a:stretch>
        </p:blipFill>
        <p:spPr>
          <a:xfrm>
            <a:off x="6648476" y="1912655"/>
            <a:ext cx="1618564" cy="1618564"/>
          </a:xfrm>
          <a:prstGeom prst="rect">
            <a:avLst/>
          </a:prstGeom>
          <a:ln w="12700">
            <a:miter lim="400000"/>
          </a:ln>
        </p:spPr>
      </p:pic>
      <p:pic>
        <p:nvPicPr>
          <p:cNvPr id="153" name="Рисунок 13" descr="Рисунок 13"/>
          <p:cNvPicPr>
            <a:picLocks noChangeAspect="1"/>
          </p:cNvPicPr>
          <p:nvPr/>
        </p:nvPicPr>
        <p:blipFill>
          <a:blip r:embed="rId5">
            <a:extLst/>
          </a:blip>
          <a:stretch>
            <a:fillRect/>
          </a:stretch>
        </p:blipFill>
        <p:spPr>
          <a:xfrm>
            <a:off x="1765649" y="4391064"/>
            <a:ext cx="2735298" cy="1296988"/>
          </a:xfrm>
          <a:prstGeom prst="rect">
            <a:avLst/>
          </a:prstGeom>
          <a:ln w="12700">
            <a:miter lim="400000"/>
          </a:ln>
        </p:spPr>
      </p:pic>
      <p:pic>
        <p:nvPicPr>
          <p:cNvPr id="154" name="Рисунок 15" descr="Рисунок 15"/>
          <p:cNvPicPr>
            <a:picLocks noChangeAspect="1"/>
          </p:cNvPicPr>
          <p:nvPr/>
        </p:nvPicPr>
        <p:blipFill>
          <a:blip r:embed="rId6">
            <a:extLst/>
          </a:blip>
          <a:stretch>
            <a:fillRect/>
          </a:stretch>
        </p:blipFill>
        <p:spPr>
          <a:xfrm>
            <a:off x="5214677" y="4632443"/>
            <a:ext cx="3052362" cy="1055610"/>
          </a:xfrm>
          <a:prstGeom prst="rect">
            <a:avLst/>
          </a:prstGeom>
          <a:ln w="12700">
            <a:miter lim="400000"/>
          </a:ln>
        </p:spPr>
      </p:pic>
      <p:pic>
        <p:nvPicPr>
          <p:cNvPr id="155" name="Рисунок 17" descr="Рисунок 17"/>
          <p:cNvPicPr>
            <a:picLocks noChangeAspect="1"/>
          </p:cNvPicPr>
          <p:nvPr/>
        </p:nvPicPr>
        <p:blipFill>
          <a:blip r:embed="rId7">
            <a:extLst/>
          </a:blip>
          <a:stretch>
            <a:fillRect/>
          </a:stretch>
        </p:blipFill>
        <p:spPr>
          <a:xfrm>
            <a:off x="1765649" y="1971674"/>
            <a:ext cx="1485902" cy="1485901"/>
          </a:xfrm>
          <a:prstGeom prst="rect">
            <a:avLst/>
          </a:prstGeom>
          <a:ln w="12700">
            <a:miter lim="400000"/>
          </a:ln>
        </p:spPr>
      </p:pic>
      <p:pic>
        <p:nvPicPr>
          <p:cNvPr id="156" name="Рисунок 19" descr="Рисунок 19"/>
          <p:cNvPicPr>
            <a:picLocks noChangeAspect="1"/>
          </p:cNvPicPr>
          <p:nvPr/>
        </p:nvPicPr>
        <p:blipFill>
          <a:blip r:embed="rId8">
            <a:extLst/>
          </a:blip>
          <a:stretch>
            <a:fillRect/>
          </a:stretch>
        </p:blipFill>
        <p:spPr>
          <a:xfrm>
            <a:off x="9184936" y="1930573"/>
            <a:ext cx="1568102" cy="1568102"/>
          </a:xfrm>
          <a:prstGeom prst="rect">
            <a:avLst/>
          </a:prstGeom>
          <a:ln w="12700">
            <a:miter lim="400000"/>
          </a:ln>
        </p:spPr>
      </p:pic>
      <p:sp>
        <p:nvSpPr>
          <p:cNvPr id="157" name="victrix team"/>
          <p:cNvSpPr txBox="1"/>
          <p:nvPr/>
        </p:nvSpPr>
        <p:spPr>
          <a:xfrm>
            <a:off x="9726564" y="6450329"/>
            <a:ext cx="2111473" cy="383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spcBef>
                <a:spcPts val="700"/>
              </a:spcBef>
              <a:defRPr sz="1900" b="1" cap="all" spc="200">
                <a:solidFill>
                  <a:srgbClr val="493207">
                    <a:alpha val="64677"/>
                  </a:srgbClr>
                </a:solidFill>
              </a:defRPr>
            </a:lvl1pPr>
          </a:lstStyle>
          <a:p>
            <a:r>
              <a:t>victrix team</a:t>
            </a:r>
          </a:p>
        </p:txBody>
      </p:sp>
    </p:spTree>
  </p:cSld>
  <p:clrMapOvr>
    <a:masterClrMapping/>
  </p:clrMapOvr>
  <p:transition spd="med"/>
</p:sld>
</file>

<file path=ppt/theme/theme1.xml><?xml version="1.0" encoding="utf-8"?>
<a:theme xmlns:a="http://schemas.openxmlformats.org/drawingml/2006/main" name="Эмблема">
  <a:themeElements>
    <a:clrScheme name="Эмблема">
      <a:dk1>
        <a:srgbClr val="000000"/>
      </a:dk1>
      <a:lt1>
        <a:srgbClr val="F3F3F2"/>
      </a:lt1>
      <a:dk2>
        <a:srgbClr val="A7A7A7"/>
      </a:dk2>
      <a:lt2>
        <a:srgbClr val="535353"/>
      </a:lt2>
      <a:accent1>
        <a:srgbClr val="F8B323"/>
      </a:accent1>
      <a:accent2>
        <a:srgbClr val="656A59"/>
      </a:accent2>
      <a:accent3>
        <a:srgbClr val="46B2B5"/>
      </a:accent3>
      <a:accent4>
        <a:srgbClr val="8CAA7E"/>
      </a:accent4>
      <a:accent5>
        <a:srgbClr val="D36F68"/>
      </a:accent5>
      <a:accent6>
        <a:srgbClr val="826276"/>
      </a:accent6>
      <a:hlink>
        <a:srgbClr val="0000FF"/>
      </a:hlink>
      <a:folHlink>
        <a:srgbClr val="FF00FF"/>
      </a:folHlink>
    </a:clrScheme>
    <a:fontScheme name="Эмблема">
      <a:majorFont>
        <a:latin typeface="Helvetica"/>
        <a:ea typeface="Helvetica"/>
        <a:cs typeface="Helvetica"/>
      </a:majorFont>
      <a:minorFont>
        <a:latin typeface="Gill Sans MT"/>
        <a:ea typeface="Gill Sans MT"/>
        <a:cs typeface="Gill Sans MT"/>
      </a:minorFont>
    </a:fontScheme>
    <a:fmtScheme name="Эмблема">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Эмблема">
  <a:themeElements>
    <a:clrScheme name="Эмблема">
      <a:dk1>
        <a:srgbClr val="000000"/>
      </a:dk1>
      <a:lt1>
        <a:srgbClr val="FFFFFF"/>
      </a:lt1>
      <a:dk2>
        <a:srgbClr val="A7A7A7"/>
      </a:dk2>
      <a:lt2>
        <a:srgbClr val="535353"/>
      </a:lt2>
      <a:accent1>
        <a:srgbClr val="F8B323"/>
      </a:accent1>
      <a:accent2>
        <a:srgbClr val="656A59"/>
      </a:accent2>
      <a:accent3>
        <a:srgbClr val="46B2B5"/>
      </a:accent3>
      <a:accent4>
        <a:srgbClr val="8CAA7E"/>
      </a:accent4>
      <a:accent5>
        <a:srgbClr val="D36F68"/>
      </a:accent5>
      <a:accent6>
        <a:srgbClr val="826276"/>
      </a:accent6>
      <a:hlink>
        <a:srgbClr val="0000FF"/>
      </a:hlink>
      <a:folHlink>
        <a:srgbClr val="FF00FF"/>
      </a:folHlink>
    </a:clrScheme>
    <a:fontScheme name="Эмблема">
      <a:majorFont>
        <a:latin typeface="Helvetica"/>
        <a:ea typeface="Helvetica"/>
        <a:cs typeface="Helvetica"/>
      </a:majorFont>
      <a:minorFont>
        <a:latin typeface="Gill Sans MT"/>
        <a:ea typeface="Gill Sans MT"/>
        <a:cs typeface="Gill Sans MT"/>
      </a:minorFont>
    </a:fontScheme>
    <a:fmtScheme name="Эмблема">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Gill Sans M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271</TotalTime>
  <Words>404</Words>
  <Application>Microsoft Office PowerPoint</Application>
  <PresentationFormat>Широкоэкранный</PresentationFormat>
  <Paragraphs>133</Paragraphs>
  <Slides>25</Slides>
  <Notes>0</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25</vt:i4>
      </vt:variant>
    </vt:vector>
  </HeadingPairs>
  <TitlesOfParts>
    <vt:vector size="30" baseType="lpstr">
      <vt:lpstr>Arial</vt:lpstr>
      <vt:lpstr>Gill Sans MT</vt:lpstr>
      <vt:lpstr>Helvetica</vt:lpstr>
      <vt:lpstr>Impact</vt:lpstr>
      <vt:lpstr>Эмблема</vt:lpstr>
      <vt:lpstr>Tabacco online shop</vt:lpstr>
      <vt:lpstr>Plan of the project</vt:lpstr>
      <vt:lpstr>TEAM MEMBERS</vt:lpstr>
      <vt:lpstr>Introduction</vt:lpstr>
      <vt:lpstr>Презентация PowerPoint</vt:lpstr>
      <vt:lpstr>Requirements collections</vt:lpstr>
      <vt:lpstr>Сompetitor analysis</vt:lpstr>
      <vt:lpstr>Price statistic</vt:lpstr>
      <vt:lpstr>Technologies</vt:lpstr>
      <vt:lpstr>SDLC</vt:lpstr>
      <vt:lpstr>Why did we choose agile?</vt:lpstr>
      <vt:lpstr>Презентация PowerPoint</vt:lpstr>
      <vt:lpstr>Adapter pattern</vt:lpstr>
      <vt:lpstr>site security</vt:lpstr>
      <vt:lpstr>Презентация PowerPoint</vt:lpstr>
      <vt:lpstr>Презентация PowerPoint</vt:lpstr>
      <vt:lpstr>Презентация PowerPoint</vt:lpstr>
      <vt:lpstr>Презентация PowerPoint</vt:lpstr>
      <vt:lpstr>Презентация PowerPoint</vt:lpstr>
      <vt:lpstr>angular</vt:lpstr>
      <vt:lpstr>Презентация PowerPoint</vt:lpstr>
      <vt:lpstr>Презентация PowerPoint</vt:lpstr>
      <vt:lpstr>Database structure</vt:lpstr>
      <vt:lpstr>conclusion</vt:lpstr>
      <vt:lpstr>Thanks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Victrix  team</dc:title>
  <dc:creator>Asus</dc:creator>
  <cp:lastModifiedBy>Marzhan Ismagulova</cp:lastModifiedBy>
  <cp:revision>20</cp:revision>
  <dcterms:modified xsi:type="dcterms:W3CDTF">2019-05-15T10:18:20Z</dcterms:modified>
</cp:coreProperties>
</file>